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22"/>
  </p:notesMasterIdLst>
  <p:sldIdLst>
    <p:sldId id="256" r:id="rId2"/>
    <p:sldId id="265" r:id="rId3"/>
    <p:sldId id="266" r:id="rId4"/>
    <p:sldId id="259" r:id="rId5"/>
    <p:sldId id="258" r:id="rId6"/>
    <p:sldId id="267" r:id="rId7"/>
    <p:sldId id="278" r:id="rId8"/>
    <p:sldId id="273" r:id="rId9"/>
    <p:sldId id="274" r:id="rId10"/>
    <p:sldId id="275" r:id="rId11"/>
    <p:sldId id="276" r:id="rId12"/>
    <p:sldId id="279" r:id="rId13"/>
    <p:sldId id="280" r:id="rId14"/>
    <p:sldId id="277" r:id="rId15"/>
    <p:sldId id="261" r:id="rId16"/>
    <p:sldId id="281" r:id="rId17"/>
    <p:sldId id="272" r:id="rId18"/>
    <p:sldId id="264" r:id="rId19"/>
    <p:sldId id="268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12F360-D44B-413B-97FD-6C96E59A135F}">
          <p14:sldIdLst>
            <p14:sldId id="256"/>
            <p14:sldId id="265"/>
            <p14:sldId id="266"/>
          </p14:sldIdLst>
        </p14:section>
        <p14:section name="UML" id="{594FFF2F-3673-4B93-83ED-E279B98238DE}">
          <p14:sldIdLst>
            <p14:sldId id="259"/>
            <p14:sldId id="258"/>
            <p14:sldId id="267"/>
          </p14:sldIdLst>
        </p14:section>
        <p14:section name="Wireframes" id="{BE2083F2-F3CF-4F67-8724-C6918586A821}">
          <p14:sldIdLst>
            <p14:sldId id="278"/>
            <p14:sldId id="273"/>
            <p14:sldId id="274"/>
            <p14:sldId id="275"/>
            <p14:sldId id="276"/>
          </p14:sldIdLst>
        </p14:section>
        <p14:section name="Data Persistence" id="{F5752E94-D7A3-4055-AAD7-065F70822D84}">
          <p14:sldIdLst>
            <p14:sldId id="279"/>
            <p14:sldId id="280"/>
            <p14:sldId id="277"/>
            <p14:sldId id="261"/>
          </p14:sldIdLst>
        </p14:section>
        <p14:section name="APIs" id="{1EB9D080-435B-4125-A7A0-E6045254E587}">
          <p14:sldIdLst>
            <p14:sldId id="281"/>
            <p14:sldId id="272"/>
          </p14:sldIdLst>
        </p14:section>
        <p14:section name="Conclusion" id="{636665C1-1D5A-4EDE-957C-DFCEE3C36942}">
          <p14:sldIdLst>
            <p14:sldId id="264"/>
            <p14:sldId id="268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sja Hopkin" initials="NH" lastIdx="1" clrIdx="0">
    <p:extLst>
      <p:ext uri="{19B8F6BF-5375-455C-9EA6-DF929625EA0E}">
        <p15:presenceInfo xmlns:p15="http://schemas.microsoft.com/office/powerpoint/2012/main" userId="a9e9ffbab44d5e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E5E84-74DB-430D-BF6B-28A0BA165BBF}" v="481" dt="2021-03-14T17:30:05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5562" autoAdjust="0"/>
  </p:normalViewPr>
  <p:slideViewPr>
    <p:cSldViewPr snapToGrid="0">
      <p:cViewPr varScale="1">
        <p:scale>
          <a:sx n="78" d="100"/>
          <a:sy n="78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sja Hopkin" userId="a9e9ffbab44d5ec6" providerId="LiveId" clId="{A22E5E84-74DB-430D-BF6B-28A0BA165BBF}"/>
    <pc:docChg chg="undo redo custSel addSld delSld modSld sldOrd modMainMaster addSection delSection modSection">
      <pc:chgData name="Natasja Hopkin" userId="a9e9ffbab44d5ec6" providerId="LiveId" clId="{A22E5E84-74DB-430D-BF6B-28A0BA165BBF}" dt="2021-03-14T17:30:05.171" v="6273"/>
      <pc:docMkLst>
        <pc:docMk/>
      </pc:docMkLst>
      <pc:sldChg chg="addSp delSp modSp mod modTransition delAnim modAnim delDesignElem modNotesTx">
        <pc:chgData name="Natasja Hopkin" userId="a9e9ffbab44d5ec6" providerId="LiveId" clId="{A22E5E84-74DB-430D-BF6B-28A0BA165BBF}" dt="2021-03-14T17:30:05.171" v="6273"/>
        <pc:sldMkLst>
          <pc:docMk/>
          <pc:sldMk cId="2369302761" sldId="256"/>
        </pc:sldMkLst>
        <pc:spChg chg="mod">
          <ac:chgData name="Natasja Hopkin" userId="a9e9ffbab44d5ec6" providerId="LiveId" clId="{A22E5E84-74DB-430D-BF6B-28A0BA165BBF}" dt="2021-03-04T18:04:24.720" v="4003" actId="114"/>
          <ac:spMkLst>
            <pc:docMk/>
            <pc:sldMk cId="2369302761" sldId="256"/>
            <ac:spMk id="2" creationId="{138A98D7-87B0-4A02-96FF-BB3A5FD1BFF4}"/>
          </ac:spMkLst>
        </pc:spChg>
        <pc:spChg chg="mod">
          <ac:chgData name="Natasja Hopkin" userId="a9e9ffbab44d5ec6" providerId="LiveId" clId="{A22E5E84-74DB-430D-BF6B-28A0BA165BBF}" dt="2021-02-16T16:29:48.886" v="925" actId="26606"/>
          <ac:spMkLst>
            <pc:docMk/>
            <pc:sldMk cId="2369302761" sldId="256"/>
            <ac:spMk id="3" creationId="{1FA84031-ED91-4A17-BA4E-80958D278A9F}"/>
          </ac:spMkLst>
        </pc:spChg>
        <pc:spChg chg="add del">
          <ac:chgData name="Natasja Hopkin" userId="a9e9ffbab44d5ec6" providerId="LiveId" clId="{A22E5E84-74DB-430D-BF6B-28A0BA165BBF}" dt="2021-02-16T16:29:48.886" v="926" actId="26606"/>
          <ac:spMkLst>
            <pc:docMk/>
            <pc:sldMk cId="2369302761" sldId="256"/>
            <ac:spMk id="6" creationId="{2A0E4E09-FC02-4ADC-951A-3FFA90B6FE39}"/>
          </ac:spMkLst>
        </pc:spChg>
        <pc:spChg chg="add del">
          <ac:chgData name="Natasja Hopkin" userId="a9e9ffbab44d5ec6" providerId="LiveId" clId="{A22E5E84-74DB-430D-BF6B-28A0BA165BBF}" dt="2021-02-16T12:05:09.900" v="41" actId="26606"/>
          <ac:spMkLst>
            <pc:docMk/>
            <pc:sldMk cId="2369302761" sldId="256"/>
            <ac:spMk id="9" creationId="{0BC9EFE1-D8CB-4668-9980-DB108327A794}"/>
          </ac:spMkLst>
        </pc:spChg>
        <pc:spChg chg="add del">
          <ac:chgData name="Natasja Hopkin" userId="a9e9ffbab44d5ec6" providerId="LiveId" clId="{A22E5E84-74DB-430D-BF6B-28A0BA165BBF}" dt="2021-02-16T16:29:44.278" v="921" actId="26606"/>
          <ac:spMkLst>
            <pc:docMk/>
            <pc:sldMk cId="2369302761" sldId="256"/>
            <ac:spMk id="12" creationId="{C1DD1A8A-57D5-4A81-AD04-532B043C5611}"/>
          </ac:spMkLst>
        </pc:spChg>
        <pc:spChg chg="add del">
          <ac:chgData name="Natasja Hopkin" userId="a9e9ffbab44d5ec6" providerId="LiveId" clId="{A22E5E84-74DB-430D-BF6B-28A0BA165BBF}" dt="2021-02-16T12:05:09.900" v="41" actId="26606"/>
          <ac:spMkLst>
            <pc:docMk/>
            <pc:sldMk cId="2369302761" sldId="256"/>
            <ac:spMk id="13" creationId="{77DA6D33-2D62-458C-BF5D-DBF612FD557E}"/>
          </ac:spMkLst>
        </pc:spChg>
        <pc:spChg chg="add del">
          <ac:chgData name="Natasja Hopkin" userId="a9e9ffbab44d5ec6" providerId="LiveId" clId="{A22E5E84-74DB-430D-BF6B-28A0BA165BBF}" dt="2021-02-16T16:29:44.278" v="921" actId="26606"/>
          <ac:spMkLst>
            <pc:docMk/>
            <pc:sldMk cId="2369302761" sldId="256"/>
            <ac:spMk id="14" creationId="{007891EC-4501-44ED-A8C8-B11B6DB767AB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2369302761" sldId="256"/>
            <ac:spMk id="15" creationId="{75F4D120-3921-42A8-A063-46B023CB0CDA}"/>
          </ac:spMkLst>
        </pc:spChg>
        <pc:spChg chg="add del">
          <ac:chgData name="Natasja Hopkin" userId="a9e9ffbab44d5ec6" providerId="LiveId" clId="{A22E5E84-74DB-430D-BF6B-28A0BA165BBF}" dt="2021-02-16T16:29:47.099" v="923" actId="26606"/>
          <ac:spMkLst>
            <pc:docMk/>
            <pc:sldMk cId="2369302761" sldId="256"/>
            <ac:spMk id="17" creationId="{2A0E4E09-FC02-4ADC-951A-3FFA90B6FE39}"/>
          </ac:spMkLst>
        </pc:spChg>
        <pc:spChg chg="add del">
          <ac:chgData name="Natasja Hopkin" userId="a9e9ffbab44d5ec6" providerId="LiveId" clId="{A22E5E84-74DB-430D-BF6B-28A0BA165BBF}" dt="2021-02-16T16:29:48.886" v="925" actId="26606"/>
          <ac:spMkLst>
            <pc:docMk/>
            <pc:sldMk cId="2369302761" sldId="256"/>
            <ac:spMk id="20" creationId="{E91DC736-0EF8-4F87-9146-EBF1D2EE4D3D}"/>
          </ac:spMkLst>
        </pc:spChg>
        <pc:spChg chg="add del">
          <ac:chgData name="Natasja Hopkin" userId="a9e9ffbab44d5ec6" providerId="LiveId" clId="{A22E5E84-74DB-430D-BF6B-28A0BA165BBF}" dt="2021-02-16T16:29:48.886" v="925" actId="26606"/>
          <ac:spMkLst>
            <pc:docMk/>
            <pc:sldMk cId="2369302761" sldId="256"/>
            <ac:spMk id="21" creationId="{097CD68E-23E3-4007-8847-CD0944C4F7BE}"/>
          </ac:spMkLst>
        </pc:spChg>
        <pc:spChg chg="add del">
          <ac:chgData name="Natasja Hopkin" userId="a9e9ffbab44d5ec6" providerId="LiveId" clId="{A22E5E84-74DB-430D-BF6B-28A0BA165BBF}" dt="2021-02-16T16:29:48.886" v="925" actId="26606"/>
          <ac:spMkLst>
            <pc:docMk/>
            <pc:sldMk cId="2369302761" sldId="256"/>
            <ac:spMk id="22" creationId="{AF2F604E-43BE-4DC3-B983-E071523364F8}"/>
          </ac:spMkLst>
        </pc:spChg>
        <pc:spChg chg="add del">
          <ac:chgData name="Natasja Hopkin" userId="a9e9ffbab44d5ec6" providerId="LiveId" clId="{A22E5E84-74DB-430D-BF6B-28A0BA165BBF}" dt="2021-02-16T16:29:48.886" v="925" actId="26606"/>
          <ac:spMkLst>
            <pc:docMk/>
            <pc:sldMk cId="2369302761" sldId="256"/>
            <ac:spMk id="23" creationId="{08C9B587-E65E-4B52-B37C-ABEBB6E87928}"/>
          </ac:spMkLst>
        </pc:spChg>
        <pc:spChg chg="add">
          <ac:chgData name="Natasja Hopkin" userId="a9e9ffbab44d5ec6" providerId="LiveId" clId="{A22E5E84-74DB-430D-BF6B-28A0BA165BBF}" dt="2021-02-16T16:29:48.886" v="926" actId="26606"/>
          <ac:spMkLst>
            <pc:docMk/>
            <pc:sldMk cId="2369302761" sldId="256"/>
            <ac:spMk id="25" creationId="{2A0E4E09-FC02-4ADC-951A-3FFA90B6FE39}"/>
          </ac:spMkLst>
        </pc:spChg>
        <pc:picChg chg="mod ord">
          <ac:chgData name="Natasja Hopkin" userId="a9e9ffbab44d5ec6" providerId="LiveId" clId="{A22E5E84-74DB-430D-BF6B-28A0BA165BBF}" dt="2021-02-16T16:29:48.886" v="926" actId="26606"/>
          <ac:picMkLst>
            <pc:docMk/>
            <pc:sldMk cId="2369302761" sldId="256"/>
            <ac:picMk id="4" creationId="{2D8D84CB-2DB8-41F4-B849-BA3D99DD6551}"/>
          </ac:picMkLst>
        </pc:picChg>
        <pc:picChg chg="del">
          <ac:chgData name="Natasja Hopkin" userId="a9e9ffbab44d5ec6" providerId="LiveId" clId="{A22E5E84-74DB-430D-BF6B-28A0BA165BBF}" dt="2021-03-14T16:51:40.524" v="6257" actId="478"/>
          <ac:picMkLst>
            <pc:docMk/>
            <pc:sldMk cId="2369302761" sldId="256"/>
            <ac:picMk id="5" creationId="{BE47B0DC-7693-459D-937A-50433FA03925}"/>
          </ac:picMkLst>
        </pc:picChg>
        <pc:picChg chg="del">
          <ac:chgData name="Natasja Hopkin" userId="a9e9ffbab44d5ec6" providerId="LiveId" clId="{A22E5E84-74DB-430D-BF6B-28A0BA165BBF}" dt="2021-03-14T17:10:43.071" v="6258" actId="478"/>
          <ac:picMkLst>
            <pc:docMk/>
            <pc:sldMk cId="2369302761" sldId="256"/>
            <ac:picMk id="6" creationId="{54766D68-37E2-4E53-87BC-2D37913A8C3C}"/>
          </ac:picMkLst>
        </pc:picChg>
        <pc:picChg chg="del">
          <ac:chgData name="Natasja Hopkin" userId="a9e9ffbab44d5ec6" providerId="LiveId" clId="{A22E5E84-74DB-430D-BF6B-28A0BA165BBF}" dt="2021-03-14T17:11:51.859" v="6261" actId="478"/>
          <ac:picMkLst>
            <pc:docMk/>
            <pc:sldMk cId="2369302761" sldId="256"/>
            <ac:picMk id="7" creationId="{1486190E-4A72-4CE5-AF92-C92F8E0E626D}"/>
          </ac:picMkLst>
        </pc:picChg>
        <pc:picChg chg="add del">
          <ac:chgData name="Natasja Hopkin" userId="a9e9ffbab44d5ec6" providerId="LiveId" clId="{A22E5E84-74DB-430D-BF6B-28A0BA165BBF}" dt="2021-02-16T16:29:48.886" v="926" actId="26606"/>
          <ac:picMkLst>
            <pc:docMk/>
            <pc:sldMk cId="2369302761" sldId="256"/>
            <ac:picMk id="7" creationId="{24F266AD-725B-4A9D-B448-4C000F95CB47}"/>
          </ac:picMkLst>
        </pc:picChg>
        <pc:picChg chg="add del mod">
          <ac:chgData name="Natasja Hopkin" userId="a9e9ffbab44d5ec6" providerId="LiveId" clId="{A22E5E84-74DB-430D-BF6B-28A0BA165BBF}" dt="2021-03-14T17:13:44.883" v="6263"/>
          <ac:picMkLst>
            <pc:docMk/>
            <pc:sldMk cId="2369302761" sldId="256"/>
            <ac:picMk id="8" creationId="{DF6ABF69-0440-4D21-B966-3405F401B49F}"/>
          </ac:picMkLst>
        </pc:picChg>
        <pc:picChg chg="add del mod">
          <ac:chgData name="Natasja Hopkin" userId="a9e9ffbab44d5ec6" providerId="LiveId" clId="{A22E5E84-74DB-430D-BF6B-28A0BA165BBF}" dt="2021-03-14T17:19:12.383" v="6267"/>
          <ac:picMkLst>
            <pc:docMk/>
            <pc:sldMk cId="2369302761" sldId="256"/>
            <ac:picMk id="9" creationId="{BD7777E1-91A4-483B-B4DA-9FBE453A5D32}"/>
          </ac:picMkLst>
        </pc:picChg>
        <pc:picChg chg="add del mod">
          <ac:chgData name="Natasja Hopkin" userId="a9e9ffbab44d5ec6" providerId="LiveId" clId="{A22E5E84-74DB-430D-BF6B-28A0BA165BBF}" dt="2021-03-14T17:22:02.560" v="6269"/>
          <ac:picMkLst>
            <pc:docMk/>
            <pc:sldMk cId="2369302761" sldId="256"/>
            <ac:picMk id="10" creationId="{88F30203-4F54-4EE2-A3E7-583FC2402685}"/>
          </ac:picMkLst>
        </pc:picChg>
        <pc:picChg chg="add del mod">
          <ac:chgData name="Natasja Hopkin" userId="a9e9ffbab44d5ec6" providerId="LiveId" clId="{A22E5E84-74DB-430D-BF6B-28A0BA165BBF}" dt="2021-03-14T17:23:15.760" v="6272"/>
          <ac:picMkLst>
            <pc:docMk/>
            <pc:sldMk cId="2369302761" sldId="256"/>
            <ac:picMk id="11" creationId="{53B57318-7738-4736-9AD6-32093F4996A9}"/>
          </ac:picMkLst>
        </pc:picChg>
        <pc:picChg chg="add del">
          <ac:chgData name="Natasja Hopkin" userId="a9e9ffbab44d5ec6" providerId="LiveId" clId="{A22E5E84-74DB-430D-BF6B-28A0BA165BBF}" dt="2021-02-16T12:05:09.900" v="41" actId="26606"/>
          <ac:picMkLst>
            <pc:docMk/>
            <pc:sldMk cId="2369302761" sldId="256"/>
            <ac:picMk id="11" creationId="{7CBAE1BD-B8E4-4029-8AA2-C77E4FED9864}"/>
          </ac:picMkLst>
        </pc:pic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2369302761" sldId="256"/>
            <ac:picMk id="12" creationId="{A6E613E9-8F47-46B1-85F6-DFB891A12EFA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2369302761" sldId="256"/>
            <ac:picMk id="16" creationId="{9D01B3E5-85F4-41A9-A504-D5E6268DEC1D}"/>
          </ac:picMkLst>
        </pc:picChg>
        <pc:picChg chg="add del">
          <ac:chgData name="Natasja Hopkin" userId="a9e9ffbab44d5ec6" providerId="LiveId" clId="{A22E5E84-74DB-430D-BF6B-28A0BA165BBF}" dt="2021-02-16T16:29:47.099" v="923" actId="26606"/>
          <ac:picMkLst>
            <pc:docMk/>
            <pc:sldMk cId="2369302761" sldId="256"/>
            <ac:picMk id="18" creationId="{24F266AD-725B-4A9D-B448-4C000F95CB47}"/>
          </ac:picMkLst>
        </pc:picChg>
        <pc:picChg chg="add">
          <ac:chgData name="Natasja Hopkin" userId="a9e9ffbab44d5ec6" providerId="LiveId" clId="{A22E5E84-74DB-430D-BF6B-28A0BA165BBF}" dt="2021-02-16T16:29:48.886" v="926" actId="26606"/>
          <ac:picMkLst>
            <pc:docMk/>
            <pc:sldMk cId="2369302761" sldId="256"/>
            <ac:picMk id="26" creationId="{24F266AD-725B-4A9D-B448-4C000F95CB47}"/>
          </ac:picMkLst>
        </pc:picChg>
      </pc:sldChg>
      <pc:sldChg chg="addSp delSp modSp del mod setClrOvrMap delDesignElem">
        <pc:chgData name="Natasja Hopkin" userId="a9e9ffbab44d5ec6" providerId="LiveId" clId="{A22E5E84-74DB-430D-BF6B-28A0BA165BBF}" dt="2021-02-16T16:54:24.668" v="1111" actId="47"/>
        <pc:sldMkLst>
          <pc:docMk/>
          <pc:sldMk cId="3398538712" sldId="257"/>
        </pc:sldMkLst>
        <pc:spChg chg="mod">
          <ac:chgData name="Natasja Hopkin" userId="a9e9ffbab44d5ec6" providerId="LiveId" clId="{A22E5E84-74DB-430D-BF6B-28A0BA165BBF}" dt="2021-02-16T16:47:42.314" v="980" actId="20577"/>
          <ac:spMkLst>
            <pc:docMk/>
            <pc:sldMk cId="3398538712" sldId="257"/>
            <ac:spMk id="2" creationId="{BCB27066-07E7-4F44-B2A5-1803D74D16A1}"/>
          </ac:spMkLst>
        </pc:spChg>
        <pc:spChg chg="mod">
          <ac:chgData name="Natasja Hopkin" userId="a9e9ffbab44d5ec6" providerId="LiveId" clId="{A22E5E84-74DB-430D-BF6B-28A0BA165BBF}" dt="2021-02-16T16:52:36.317" v="1058" actId="21"/>
          <ac:spMkLst>
            <pc:docMk/>
            <pc:sldMk cId="3398538712" sldId="257"/>
            <ac:spMk id="3" creationId="{F34A2375-D3E8-4EE8-8797-A2D2974C4348}"/>
          </ac:spMkLst>
        </pc:spChg>
        <pc:spChg chg="add del">
          <ac:chgData name="Natasja Hopkin" userId="a9e9ffbab44d5ec6" providerId="LiveId" clId="{A22E5E84-74DB-430D-BF6B-28A0BA165BBF}" dt="2021-02-16T12:16:17.009" v="455" actId="26606"/>
          <ac:spMkLst>
            <pc:docMk/>
            <pc:sldMk cId="3398538712" sldId="257"/>
            <ac:spMk id="8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2:24:42.131" v="670" actId="26606"/>
          <ac:spMkLst>
            <pc:docMk/>
            <pc:sldMk cId="3398538712" sldId="257"/>
            <ac:spMk id="13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24:42.131" v="670" actId="26606"/>
          <ac:spMkLst>
            <pc:docMk/>
            <pc:sldMk cId="3398538712" sldId="257"/>
            <ac:spMk id="14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6:34:00.766" v="967" actId="26606"/>
          <ac:spMkLst>
            <pc:docMk/>
            <pc:sldMk cId="3398538712" sldId="257"/>
            <ac:spMk id="19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6:34:00.766" v="967" actId="26606"/>
          <ac:spMkLst>
            <pc:docMk/>
            <pc:sldMk cId="3398538712" sldId="257"/>
            <ac:spMk id="21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6:34:05.188" v="968" actId="26606"/>
          <ac:spMkLst>
            <pc:docMk/>
            <pc:sldMk cId="3398538712" sldId="257"/>
            <ac:spMk id="28" creationId="{2CB6C291-6CAF-46DF-ACFF-AADF0FD03F58}"/>
          </ac:spMkLst>
        </pc:spChg>
        <pc:spChg chg="add del">
          <ac:chgData name="Natasja Hopkin" userId="a9e9ffbab44d5ec6" providerId="LiveId" clId="{A22E5E84-74DB-430D-BF6B-28A0BA165BBF}" dt="2021-02-16T12:05:02.563" v="39" actId="26606"/>
          <ac:spMkLst>
            <pc:docMk/>
            <pc:sldMk cId="3398538712" sldId="257"/>
            <ac:spMk id="29" creationId="{777A147A-9ED8-46B4-8660-1B3C2AA880B5}"/>
          </ac:spMkLst>
        </pc:spChg>
        <pc:spChg chg="add del">
          <ac:chgData name="Natasja Hopkin" userId="a9e9ffbab44d5ec6" providerId="LiveId" clId="{A22E5E84-74DB-430D-BF6B-28A0BA165BBF}" dt="2021-02-16T12:05:02.563" v="39" actId="26606"/>
          <ac:spMkLst>
            <pc:docMk/>
            <pc:sldMk cId="3398538712" sldId="257"/>
            <ac:spMk id="30" creationId="{5D6C15A0-C087-4593-8414-2B4EC1CDC3DE}"/>
          </ac:spMkLst>
        </pc:spChg>
        <pc:spChg chg="add del">
          <ac:chgData name="Natasja Hopkin" userId="a9e9ffbab44d5ec6" providerId="LiveId" clId="{A22E5E84-74DB-430D-BF6B-28A0BA165BBF}" dt="2021-02-16T16:34:05.188" v="968" actId="26606"/>
          <ac:spMkLst>
            <pc:docMk/>
            <pc:sldMk cId="3398538712" sldId="257"/>
            <ac:spMk id="32" creationId="{4735DC46-5663-471D-AADB-81E00E65BCC6}"/>
          </ac:spMkLst>
        </pc:spChg>
        <pc:spChg chg="add del">
          <ac:chgData name="Natasja Hopkin" userId="a9e9ffbab44d5ec6" providerId="LiveId" clId="{A22E5E84-74DB-430D-BF6B-28A0BA165BBF}" dt="2021-02-16T16:42:53.869" v="974" actId="26606"/>
          <ac:spMkLst>
            <pc:docMk/>
            <pc:sldMk cId="3398538712" sldId="257"/>
            <ac:spMk id="34" creationId="{2CB6C291-6CAF-46DF-ACFF-AADF0FD03F58}"/>
          </ac:spMkLst>
        </pc:spChg>
        <pc:spChg chg="add del">
          <ac:chgData name="Natasja Hopkin" userId="a9e9ffbab44d5ec6" providerId="LiveId" clId="{A22E5E84-74DB-430D-BF6B-28A0BA165BBF}" dt="2021-02-16T12:05:02.547" v="38" actId="26606"/>
          <ac:spMkLst>
            <pc:docMk/>
            <pc:sldMk cId="3398538712" sldId="257"/>
            <ac:spMk id="35" creationId="{4351DFE5-F63D-4BE0-BDA9-E3EB88F01AA5}"/>
          </ac:spMkLst>
        </pc:spChg>
        <pc:spChg chg="add">
          <ac:chgData name="Natasja Hopkin" userId="a9e9ffbab44d5ec6" providerId="LiveId" clId="{A22E5E84-74DB-430D-BF6B-28A0BA165BBF}" dt="2021-02-16T16:42:53.869" v="974" actId="26606"/>
          <ac:spMkLst>
            <pc:docMk/>
            <pc:sldMk cId="3398538712" sldId="257"/>
            <ac:spMk id="38" creationId="{D3FFFA32-D9F4-4AF9-A025-CD128AC85E32}"/>
          </ac:spMkLst>
        </pc:spChg>
        <pc:spChg chg="add del">
          <ac:chgData name="Natasja Hopkin" userId="a9e9ffbab44d5ec6" providerId="LiveId" clId="{A22E5E84-74DB-430D-BF6B-28A0BA165BBF}" dt="2021-02-16T12:05:36.900" v="43" actId="26606"/>
          <ac:spMkLst>
            <pc:docMk/>
            <pc:sldMk cId="3398538712" sldId="257"/>
            <ac:spMk id="40" creationId="{2CB6C291-6CAF-46DF-ACFF-AADF0FD03F58}"/>
          </ac:spMkLst>
        </pc:spChg>
        <pc:spChg chg="add del">
          <ac:chgData name="Natasja Hopkin" userId="a9e9ffbab44d5ec6" providerId="LiveId" clId="{A22E5E84-74DB-430D-BF6B-28A0BA165BBF}" dt="2021-02-16T12:05:36.900" v="43" actId="26606"/>
          <ac:spMkLst>
            <pc:docMk/>
            <pc:sldMk cId="3398538712" sldId="257"/>
            <ac:spMk id="41" creationId="{4735DC46-5663-471D-AADB-81E00E65BCC6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3398538712" sldId="257"/>
            <ac:spMk id="46" creationId="{2CB6C291-6CAF-46DF-ACFF-AADF0FD03F58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3398538712" sldId="257"/>
            <ac:spMk id="50" creationId="{4735DC46-5663-471D-AADB-81E00E65BCC6}"/>
          </ac:spMkLst>
        </pc:spChg>
        <pc:grpChg chg="add">
          <ac:chgData name="Natasja Hopkin" userId="a9e9ffbab44d5ec6" providerId="LiveId" clId="{A22E5E84-74DB-430D-BF6B-28A0BA165BBF}" dt="2021-02-16T16:42:53.869" v="974" actId="26606"/>
          <ac:grpSpMkLst>
            <pc:docMk/>
            <pc:sldMk cId="3398538712" sldId="257"/>
            <ac:grpSpMk id="43" creationId="{2823A416-999C-4FA3-A853-0AE48404B5D7}"/>
          </ac:grpSpMkLst>
        </pc:grpChg>
        <pc:picChg chg="add del">
          <ac:chgData name="Natasja Hopkin" userId="a9e9ffbab44d5ec6" providerId="LiveId" clId="{A22E5E84-74DB-430D-BF6B-28A0BA165BBF}" dt="2021-02-16T12:16:17.009" v="455" actId="26606"/>
          <ac:picMkLst>
            <pc:docMk/>
            <pc:sldMk cId="3398538712" sldId="257"/>
            <ac:picMk id="10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2:24:42.131" v="670" actId="26606"/>
          <ac:picMkLst>
            <pc:docMk/>
            <pc:sldMk cId="3398538712" sldId="257"/>
            <ac:picMk id="12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6:34:00.766" v="967" actId="26606"/>
          <ac:picMkLst>
            <pc:docMk/>
            <pc:sldMk cId="3398538712" sldId="257"/>
            <ac:picMk id="23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6:34:05.188" v="968" actId="26606"/>
          <ac:picMkLst>
            <pc:docMk/>
            <pc:sldMk cId="3398538712" sldId="257"/>
            <ac:picMk id="25" creationId="{1EBADBCA-DA20-4279-93C6-011DEF18AA71}"/>
          </ac:picMkLst>
        </pc:picChg>
        <pc:picChg chg="add del">
          <ac:chgData name="Natasja Hopkin" userId="a9e9ffbab44d5ec6" providerId="LiveId" clId="{A22E5E84-74DB-430D-BF6B-28A0BA165BBF}" dt="2021-02-16T16:42:53.869" v="974" actId="26606"/>
          <ac:picMkLst>
            <pc:docMk/>
            <pc:sldMk cId="3398538712" sldId="257"/>
            <ac:picMk id="36" creationId="{63C11A00-A2A3-417C-B33D-DC753ED7C3BB}"/>
          </ac:picMkLst>
        </pc:picChg>
        <pc:picChg chg="add del">
          <ac:chgData name="Natasja Hopkin" userId="a9e9ffbab44d5ec6" providerId="LiveId" clId="{A22E5E84-74DB-430D-BF6B-28A0BA165BBF}" dt="2021-02-16T12:05:02.547" v="38" actId="26606"/>
          <ac:picMkLst>
            <pc:docMk/>
            <pc:sldMk cId="3398538712" sldId="257"/>
            <ac:picMk id="37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2:05:36.900" v="43" actId="26606"/>
          <ac:picMkLst>
            <pc:docMk/>
            <pc:sldMk cId="3398538712" sldId="257"/>
            <ac:picMk id="39" creationId="{595E59CC-7059-4455-9789-EDFBBE8F5A98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3398538712" sldId="257"/>
            <ac:picMk id="48" creationId="{1EBADBCA-DA20-4279-93C6-011DEF18AA71}"/>
          </ac:picMkLst>
        </pc:picChg>
      </pc:sldChg>
      <pc:sldChg chg="addSp delSp modSp mod modTransition delDesignElem addCm delCm modCm modNotesTx">
        <pc:chgData name="Natasja Hopkin" userId="a9e9ffbab44d5ec6" providerId="LiveId" clId="{A22E5E84-74DB-430D-BF6B-28A0BA165BBF}" dt="2021-03-14T17:30:05.171" v="6273"/>
        <pc:sldMkLst>
          <pc:docMk/>
          <pc:sldMk cId="591870510" sldId="258"/>
        </pc:sldMkLst>
        <pc:spChg chg="mod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2" creationId="{1136AD51-0DED-499F-8A23-FE56A840A219}"/>
          </ac:spMkLst>
        </pc:spChg>
        <pc:spChg chg="del mod">
          <ac:chgData name="Natasja Hopkin" userId="a9e9ffbab44d5ec6" providerId="LiveId" clId="{A22E5E84-74DB-430D-BF6B-28A0BA165BBF}" dt="2021-02-16T16:28:22.290" v="905" actId="931"/>
          <ac:spMkLst>
            <pc:docMk/>
            <pc:sldMk cId="591870510" sldId="258"/>
            <ac:spMk id="3" creationId="{A18C20F6-CE3C-4F4A-8899-57D03E0885A8}"/>
          </ac:spMkLst>
        </pc:spChg>
        <pc:spChg chg="add del">
          <ac:chgData name="Natasja Hopkin" userId="a9e9ffbab44d5ec6" providerId="LiveId" clId="{A22E5E84-74DB-430D-BF6B-28A0BA165BBF}" dt="2021-02-16T12:23:46.937" v="667" actId="26606"/>
          <ac:spMkLst>
            <pc:docMk/>
            <pc:sldMk cId="591870510" sldId="258"/>
            <ac:spMk id="5" creationId="{B164D969-46F1-44FC-B488-3FA68C67756D}"/>
          </ac:spMkLst>
        </pc:spChg>
        <pc:spChg chg="del">
          <ac:chgData name="Natasja Hopkin" userId="a9e9ffbab44d5ec6" providerId="LiveId" clId="{A22E5E84-74DB-430D-BF6B-28A0BA165BBF}" dt="2021-02-16T12:04:36.484" v="35" actId="26606"/>
          <ac:spMkLst>
            <pc:docMk/>
            <pc:sldMk cId="591870510" sldId="258"/>
            <ac:spMk id="8" creationId="{100EDD19-6802-4EC3-95CE-CFFAB042CFD6}"/>
          </ac:spMkLst>
        </pc:spChg>
        <pc:spChg chg="del">
          <ac:chgData name="Natasja Hopkin" userId="a9e9ffbab44d5ec6" providerId="LiveId" clId="{A22E5E84-74DB-430D-BF6B-28A0BA165BBF}" dt="2021-02-16T12:04:36.484" v="35" actId="26606"/>
          <ac:spMkLst>
            <pc:docMk/>
            <pc:sldMk cId="591870510" sldId="258"/>
            <ac:spMk id="10" creationId="{DB17E863-922E-4C26-BD64-E8FD41D28661}"/>
          </ac:spMkLst>
        </pc:spChg>
        <pc:spChg chg="add del mod">
          <ac:chgData name="Natasja Hopkin" userId="a9e9ffbab44d5ec6" providerId="LiveId" clId="{A22E5E84-74DB-430D-BF6B-28A0BA165BBF}" dt="2021-02-16T16:33:50.993" v="964" actId="931"/>
          <ac:spMkLst>
            <pc:docMk/>
            <pc:sldMk cId="591870510" sldId="258"/>
            <ac:spMk id="11" creationId="{1E0A5BE5-80DD-4683-AAEA-743C487ED98F}"/>
          </ac:spMkLst>
        </pc:spChg>
        <pc:spChg chg="add del">
          <ac:chgData name="Natasja Hopkin" userId="a9e9ffbab44d5ec6" providerId="LiveId" clId="{A22E5E84-74DB-430D-BF6B-28A0BA165BBF}" dt="2021-02-16T12:23:46.937" v="667" actId="26606"/>
          <ac:spMkLst>
            <pc:docMk/>
            <pc:sldMk cId="591870510" sldId="258"/>
            <ac:spMk id="14" creationId="{9E0A01E6-95B9-424D-93AE-19F4928DFD40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591870510" sldId="258"/>
            <ac:spMk id="15" creationId="{23962611-DFD5-4092-AAFD-559E3DFCE2C9}"/>
          </ac:spMkLst>
        </pc:spChg>
        <pc:spChg chg="add del">
          <ac:chgData name="Natasja Hopkin" userId="a9e9ffbab44d5ec6" providerId="LiveId" clId="{A22E5E84-74DB-430D-BF6B-28A0BA165BBF}" dt="2021-02-16T16:32:46.523" v="957" actId="26606"/>
          <ac:spMkLst>
            <pc:docMk/>
            <pc:sldMk cId="591870510" sldId="258"/>
            <ac:spMk id="19" creationId="{B164D969-46F1-44FC-B488-3FA68C67756D}"/>
          </ac:spMkLst>
        </pc:spChg>
        <pc:spChg chg="add del mod">
          <ac:chgData name="Natasja Hopkin" userId="a9e9ffbab44d5ec6" providerId="LiveId" clId="{A22E5E84-74DB-430D-BF6B-28A0BA165BBF}" dt="2021-02-16T16:33:47.023" v="961" actId="478"/>
          <ac:spMkLst>
            <pc:docMk/>
            <pc:sldMk cId="591870510" sldId="258"/>
            <ac:spMk id="20" creationId="{1BC781F8-2939-40E6-B05C-B66840C4F113}"/>
          </ac:spMkLst>
        </pc:spChg>
        <pc:spChg chg="add del">
          <ac:chgData name="Natasja Hopkin" userId="a9e9ffbab44d5ec6" providerId="LiveId" clId="{A22E5E84-74DB-430D-BF6B-28A0BA165BBF}" dt="2021-02-16T16:32:46.523" v="957" actId="26606"/>
          <ac:spMkLst>
            <pc:docMk/>
            <pc:sldMk cId="591870510" sldId="258"/>
            <ac:spMk id="25" creationId="{9E0A01E6-95B9-424D-93AE-19F4928DFD40}"/>
          </ac:spMkLst>
        </pc:spChg>
        <pc:spChg chg="add del">
          <ac:chgData name="Natasja Hopkin" userId="a9e9ffbab44d5ec6" providerId="LiveId" clId="{A22E5E84-74DB-430D-BF6B-28A0BA165BBF}" dt="2021-02-16T16:55:12.037" v="1123" actId="26606"/>
          <ac:spMkLst>
            <pc:docMk/>
            <pc:sldMk cId="591870510" sldId="258"/>
            <ac:spMk id="27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6:28:35.727" v="909" actId="26606"/>
          <ac:spMkLst>
            <pc:docMk/>
            <pc:sldMk cId="591870510" sldId="258"/>
            <ac:spMk id="29" creationId="{1130F81B-9F54-456E-B096-6FAAC520C224}"/>
          </ac:spMkLst>
        </pc:spChg>
        <pc:spChg chg="add del">
          <ac:chgData name="Natasja Hopkin" userId="a9e9ffbab44d5ec6" providerId="LiveId" clId="{A22E5E84-74DB-430D-BF6B-28A0BA165BBF}" dt="2021-02-16T16:55:12.037" v="1123" actId="26606"/>
          <ac:spMkLst>
            <pc:docMk/>
            <pc:sldMk cId="591870510" sldId="258"/>
            <ac:spMk id="30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6:28:35.727" v="909" actId="26606"/>
          <ac:spMkLst>
            <pc:docMk/>
            <pc:sldMk cId="591870510" sldId="258"/>
            <ac:spMk id="32" creationId="{F56F5174-31D9-4DBB-AAB7-A1FD7BDB1352}"/>
          </ac:spMkLst>
        </pc:spChg>
        <pc:spChg chg="add mod ord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33" creationId="{29109504-B4A9-4D21-B7B3-E43D853CB096}"/>
          </ac:spMkLst>
        </pc:spChg>
        <pc:spChg chg="add del">
          <ac:chgData name="Natasja Hopkin" userId="a9e9ffbab44d5ec6" providerId="LiveId" clId="{A22E5E84-74DB-430D-BF6B-28A0BA165BBF}" dt="2021-02-16T16:28:35.727" v="909" actId="26606"/>
          <ac:spMkLst>
            <pc:docMk/>
            <pc:sldMk cId="591870510" sldId="258"/>
            <ac:spMk id="36" creationId="{F9A95BEE-6BB1-4A28-A8E6-A34B2E42EF87}"/>
          </ac:spMkLst>
        </pc:spChg>
        <pc:spChg chg="add del">
          <ac:chgData name="Natasja Hopkin" userId="a9e9ffbab44d5ec6" providerId="LiveId" clId="{A22E5E84-74DB-430D-BF6B-28A0BA165BBF}" dt="2021-02-18T13:02:01.047" v="2330" actId="26606"/>
          <ac:spMkLst>
            <pc:docMk/>
            <pc:sldMk cId="591870510" sldId="258"/>
            <ac:spMk id="37" creationId="{79477870-C64A-4E35-8F2F-05B7114F3C74}"/>
          </ac:spMkLst>
        </pc:spChg>
        <pc:spChg chg="add del">
          <ac:chgData name="Natasja Hopkin" userId="a9e9ffbab44d5ec6" providerId="LiveId" clId="{A22E5E84-74DB-430D-BF6B-28A0BA165BBF}" dt="2021-02-18T13:02:01.047" v="2330" actId="26606"/>
          <ac:spMkLst>
            <pc:docMk/>
            <pc:sldMk cId="591870510" sldId="258"/>
            <ac:spMk id="39" creationId="{8AEA628B-C8FF-4D0B-B111-F101F580B15D}"/>
          </ac:spMkLst>
        </pc:spChg>
        <pc:spChg chg="add del">
          <ac:chgData name="Natasja Hopkin" userId="a9e9ffbab44d5ec6" providerId="LiveId" clId="{A22E5E84-74DB-430D-BF6B-28A0BA165BBF}" dt="2021-02-18T13:02:01.047" v="2330" actId="26606"/>
          <ac:spMkLst>
            <pc:docMk/>
            <pc:sldMk cId="591870510" sldId="258"/>
            <ac:spMk id="41" creationId="{42663BD0-064C-40FC-A331-F49FCA9536AA}"/>
          </ac:spMkLst>
        </pc:spChg>
        <pc:spChg chg="add del">
          <ac:chgData name="Natasja Hopkin" userId="a9e9ffbab44d5ec6" providerId="LiveId" clId="{A22E5E84-74DB-430D-BF6B-28A0BA165BBF}" dt="2021-02-24T15:21:56.937" v="3591" actId="26606"/>
          <ac:spMkLst>
            <pc:docMk/>
            <pc:sldMk cId="591870510" sldId="258"/>
            <ac:spMk id="46" creationId="{1ECAB1E8-8195-4748-BE71-FF806D86892E}"/>
          </ac:spMkLst>
        </pc:spChg>
        <pc:spChg chg="add del">
          <ac:chgData name="Natasja Hopkin" userId="a9e9ffbab44d5ec6" providerId="LiveId" clId="{A22E5E84-74DB-430D-BF6B-28A0BA165BBF}" dt="2021-02-24T15:21:56.937" v="3591" actId="26606"/>
          <ac:spMkLst>
            <pc:docMk/>
            <pc:sldMk cId="591870510" sldId="258"/>
            <ac:spMk id="48" creationId="{57F6BDD4-E066-4008-8011-6CC31AEB4556}"/>
          </ac:spMkLst>
        </pc:spChg>
        <pc:spChg chg="add del">
          <ac:chgData name="Natasja Hopkin" userId="a9e9ffbab44d5ec6" providerId="LiveId" clId="{A22E5E84-74DB-430D-BF6B-28A0BA165BBF}" dt="2021-02-24T15:21:56.937" v="3591" actId="26606"/>
          <ac:spMkLst>
            <pc:docMk/>
            <pc:sldMk cId="591870510" sldId="258"/>
            <ac:spMk id="50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24T15:21:56.937" v="3591" actId="26606"/>
          <ac:spMkLst>
            <pc:docMk/>
            <pc:sldMk cId="591870510" sldId="258"/>
            <ac:spMk id="52" creationId="{2A865FE3-5FC9-4049-87CF-30019C46C0F5}"/>
          </ac:spMkLst>
        </pc:spChg>
        <pc:spChg chg="add del">
          <ac:chgData name="Natasja Hopkin" userId="a9e9ffbab44d5ec6" providerId="LiveId" clId="{A22E5E84-74DB-430D-BF6B-28A0BA165BBF}" dt="2021-02-24T15:21:56.918" v="3590" actId="26606"/>
          <ac:spMkLst>
            <pc:docMk/>
            <pc:sldMk cId="591870510" sldId="258"/>
            <ac:spMk id="57" creationId="{5E39A796-BE83-48B1-B33F-35C4A32AAB57}"/>
          </ac:spMkLst>
        </pc:spChg>
        <pc:spChg chg="add del">
          <ac:chgData name="Natasja Hopkin" userId="a9e9ffbab44d5ec6" providerId="LiveId" clId="{A22E5E84-74DB-430D-BF6B-28A0BA165BBF}" dt="2021-02-24T15:21:56.918" v="3590" actId="26606"/>
          <ac:spMkLst>
            <pc:docMk/>
            <pc:sldMk cId="591870510" sldId="258"/>
            <ac:spMk id="59" creationId="{72F84B47-E267-4194-8194-831DB7B5547F}"/>
          </ac:spMkLst>
        </pc:spChg>
        <pc:spChg chg="add del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62" creationId="{201CC55D-ED54-4C5C-95E6-10947BD1103B}"/>
          </ac:spMkLst>
        </pc:spChg>
        <pc:spChg chg="add del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63" creationId="{3873B707-463F-40B0-8227-E8CC6C67EB25}"/>
          </ac:spMkLst>
        </pc:spChg>
        <pc:spChg chg="add del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65" creationId="{C13237C8-E62C-4F0D-A318-BD6FB6C2D138}"/>
          </ac:spMkLst>
        </pc:spChg>
        <pc:spChg chg="add del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67" creationId="{19C9EAEA-39D0-4B0E-A0EB-51E7B26740B1}"/>
          </ac:spMkLst>
        </pc:spChg>
        <pc:spChg chg="add del">
          <ac:chgData name="Natasja Hopkin" userId="a9e9ffbab44d5ec6" providerId="LiveId" clId="{A22E5E84-74DB-430D-BF6B-28A0BA165BBF}" dt="2021-02-24T15:22:12.020" v="3593" actId="26606"/>
          <ac:spMkLst>
            <pc:docMk/>
            <pc:sldMk cId="591870510" sldId="258"/>
            <ac:spMk id="72" creationId="{B0B8DCBA-FEED-46EF-A140-35B904015B49}"/>
          </ac:spMkLst>
        </pc:spChg>
        <pc:spChg chg="add del">
          <ac:chgData name="Natasja Hopkin" userId="a9e9ffbab44d5ec6" providerId="LiveId" clId="{A22E5E84-74DB-430D-BF6B-28A0BA165BBF}" dt="2021-02-24T15:22:12.020" v="3593" actId="26606"/>
          <ac:spMkLst>
            <pc:docMk/>
            <pc:sldMk cId="591870510" sldId="258"/>
            <ac:spMk id="79" creationId="{D5B0017B-2ECA-49AF-B397-DC140825DF8D}"/>
          </ac:spMkLst>
        </pc:spChg>
        <pc:spChg chg="add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84" creationId="{28D31E1B-0407-4223-9642-0B642CBF57D9}"/>
          </ac:spMkLst>
        </pc:spChg>
        <pc:spChg chg="add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89" creationId="{D5B0017B-2ECA-49AF-B397-DC140825DF8D}"/>
          </ac:spMkLst>
        </pc:spChg>
        <pc:spChg chg="add">
          <ac:chgData name="Natasja Hopkin" userId="a9e9ffbab44d5ec6" providerId="LiveId" clId="{A22E5E84-74DB-430D-BF6B-28A0BA165BBF}" dt="2021-02-24T15:22:12.040" v="3594" actId="26606"/>
          <ac:spMkLst>
            <pc:docMk/>
            <pc:sldMk cId="591870510" sldId="258"/>
            <ac:spMk id="90" creationId="{70E96339-907C-46C3-99AC-31179B6F0EBD}"/>
          </ac:spMkLst>
        </pc:spChg>
        <pc:grpChg chg="add del">
          <ac:chgData name="Natasja Hopkin" userId="a9e9ffbab44d5ec6" providerId="LiveId" clId="{A22E5E84-74DB-430D-BF6B-28A0BA165BBF}" dt="2021-02-24T15:22:12.040" v="3594" actId="26606"/>
          <ac:grpSpMkLst>
            <pc:docMk/>
            <pc:sldMk cId="591870510" sldId="258"/>
            <ac:grpSpMk id="64" creationId="{1DE889C7-FAD6-4397-98E2-05D503484459}"/>
          </ac:grpSpMkLst>
        </pc:grpChg>
        <pc:grpChg chg="add del">
          <ac:chgData name="Natasja Hopkin" userId="a9e9ffbab44d5ec6" providerId="LiveId" clId="{A22E5E84-74DB-430D-BF6B-28A0BA165BBF}" dt="2021-02-24T15:22:12.020" v="3593" actId="26606"/>
          <ac:grpSpMkLst>
            <pc:docMk/>
            <pc:sldMk cId="591870510" sldId="258"/>
            <ac:grpSpMk id="74" creationId="{AE1C45F0-260A-458C-96ED-C1F6D2151219}"/>
          </ac:grpSpMkLst>
        </pc:grpChg>
        <pc:grpChg chg="add">
          <ac:chgData name="Natasja Hopkin" userId="a9e9ffbab44d5ec6" providerId="LiveId" clId="{A22E5E84-74DB-430D-BF6B-28A0BA165BBF}" dt="2021-02-24T15:22:12.040" v="3594" actId="26606"/>
          <ac:grpSpMkLst>
            <pc:docMk/>
            <pc:sldMk cId="591870510" sldId="258"/>
            <ac:grpSpMk id="85" creationId="{AE1C45F0-260A-458C-96ED-C1F6D2151219}"/>
          </ac:grpSpMkLst>
        </pc:gr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591870510" sldId="258"/>
            <ac:picMk id="3" creationId="{30AFBCBD-5CC0-413A-BBFF-EB77E709F433}"/>
          </ac:picMkLst>
        </pc:picChg>
        <pc:picChg chg="add del mod">
          <ac:chgData name="Natasja Hopkin" userId="a9e9ffbab44d5ec6" providerId="LiveId" clId="{A22E5E84-74DB-430D-BF6B-28A0BA165BBF}" dt="2021-02-24T15:21:18.071" v="3585" actId="478"/>
          <ac:picMkLst>
            <pc:docMk/>
            <pc:sldMk cId="591870510" sldId="258"/>
            <ac:picMk id="4" creationId="{26A7DC81-445E-4511-80DB-243142BEF3D7}"/>
          </ac:picMkLst>
        </pc:picChg>
        <pc:picChg chg="add mod">
          <ac:chgData name="Natasja Hopkin" userId="a9e9ffbab44d5ec6" providerId="LiveId" clId="{A22E5E84-74DB-430D-BF6B-28A0BA165BBF}" dt="2021-02-24T15:22:12.040" v="3594" actId="26606"/>
          <ac:picMkLst>
            <pc:docMk/>
            <pc:sldMk cId="591870510" sldId="258"/>
            <ac:picMk id="6" creationId="{E001486F-37A7-46D0-A585-5E0E81687CFC}"/>
          </ac:picMkLst>
        </pc:picChg>
        <pc:picChg chg="add del">
          <ac:chgData name="Natasja Hopkin" userId="a9e9ffbab44d5ec6" providerId="LiveId" clId="{A22E5E84-74DB-430D-BF6B-28A0BA165BBF}" dt="2021-02-16T12:23:46.937" v="667" actId="26606"/>
          <ac:picMkLst>
            <pc:docMk/>
            <pc:sldMk cId="591870510" sldId="258"/>
            <ac:picMk id="6" creationId="{F3003D4E-E9FF-4669-90E7-7CED081587F1}"/>
          </ac:picMkLst>
        </pc:picChg>
        <pc:picChg chg="add del mod ord">
          <ac:chgData name="Natasja Hopkin" userId="a9e9ffbab44d5ec6" providerId="LiveId" clId="{A22E5E84-74DB-430D-BF6B-28A0BA165BBF}" dt="2021-02-16T16:29:21.352" v="919" actId="21"/>
          <ac:picMkLst>
            <pc:docMk/>
            <pc:sldMk cId="591870510" sldId="258"/>
            <ac:picMk id="7" creationId="{A8231DC5-0A1E-4608-9C8E-42F04D1C73E1}"/>
          </ac:picMkLst>
        </pc:picChg>
        <pc:picChg chg="add del">
          <ac:chgData name="Natasja Hopkin" userId="a9e9ffbab44d5ec6" providerId="LiveId" clId="{A22E5E84-74DB-430D-BF6B-28A0BA165BBF}" dt="2021-02-16T12:23:46.937" v="667" actId="26606"/>
          <ac:picMkLst>
            <pc:docMk/>
            <pc:sldMk cId="591870510" sldId="258"/>
            <ac:picMk id="12" creationId="{A7D98261-3895-4FB5-B9CE-26FAF635730F}"/>
          </ac:picMkLst>
        </pc:picChg>
        <pc:picChg chg="add del mod">
          <ac:chgData name="Natasja Hopkin" userId="a9e9ffbab44d5ec6" providerId="LiveId" clId="{A22E5E84-74DB-430D-BF6B-28A0BA165BBF}" dt="2021-02-16T16:33:47.809" v="963" actId="931"/>
          <ac:picMkLst>
            <pc:docMk/>
            <pc:sldMk cId="591870510" sldId="258"/>
            <ac:picMk id="16" creationId="{9D0BCD71-3871-4376-80BF-71927C0163A3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591870510" sldId="258"/>
            <ac:picMk id="17" creationId="{2270F1FA-0425-408F-9861-80BF5AFB276D}"/>
          </ac:picMkLst>
        </pc:picChg>
        <pc:picChg chg="add del">
          <ac:chgData name="Natasja Hopkin" userId="a9e9ffbab44d5ec6" providerId="LiveId" clId="{A22E5E84-74DB-430D-BF6B-28A0BA165BBF}" dt="2021-02-16T16:32:46.523" v="957" actId="26606"/>
          <ac:picMkLst>
            <pc:docMk/>
            <pc:sldMk cId="591870510" sldId="258"/>
            <ac:picMk id="21" creationId="{F3003D4E-E9FF-4669-90E7-7CED081587F1}"/>
          </ac:picMkLst>
        </pc:picChg>
        <pc:picChg chg="add del">
          <ac:chgData name="Natasja Hopkin" userId="a9e9ffbab44d5ec6" providerId="LiveId" clId="{A22E5E84-74DB-430D-BF6B-28A0BA165BBF}" dt="2021-02-16T16:32:46.523" v="957" actId="26606"/>
          <ac:picMkLst>
            <pc:docMk/>
            <pc:sldMk cId="591870510" sldId="258"/>
            <ac:picMk id="23" creationId="{A7D98261-3895-4FB5-B9CE-26FAF635730F}"/>
          </ac:picMkLst>
        </pc:picChg>
        <pc:picChg chg="add del mod ord modCrop">
          <ac:chgData name="Natasja Hopkin" userId="a9e9ffbab44d5ec6" providerId="LiveId" clId="{A22E5E84-74DB-430D-BF6B-28A0BA165BBF}" dt="2021-02-24T15:20:04.804" v="3581" actId="478"/>
          <ac:picMkLst>
            <pc:docMk/>
            <pc:sldMk cId="591870510" sldId="258"/>
            <ac:picMk id="24" creationId="{DE08DD1C-9E1E-480E-AC2D-A599C84B402E}"/>
          </ac:picMkLst>
        </pc:picChg>
        <pc:picChg chg="add del">
          <ac:chgData name="Natasja Hopkin" userId="a9e9ffbab44d5ec6" providerId="LiveId" clId="{A22E5E84-74DB-430D-BF6B-28A0BA165BBF}" dt="2021-02-16T16:55:12.037" v="1123" actId="26606"/>
          <ac:picMkLst>
            <pc:docMk/>
            <pc:sldMk cId="591870510" sldId="258"/>
            <ac:picMk id="28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6:28:35.727" v="909" actId="26606"/>
          <ac:picMkLst>
            <pc:docMk/>
            <pc:sldMk cId="591870510" sldId="258"/>
            <ac:picMk id="34" creationId="{AE113210-7872-481A-ADE6-3A05CCAF5EB2}"/>
          </ac:picMkLst>
        </pc:picChg>
        <pc:cxnChg chg="add del">
          <ac:chgData name="Natasja Hopkin" userId="a9e9ffbab44d5ec6" providerId="LiveId" clId="{A22E5E84-74DB-430D-BF6B-28A0BA165BBF}" dt="2021-02-24T15:22:12.020" v="3593" actId="26606"/>
          <ac:cxnSpMkLst>
            <pc:docMk/>
            <pc:sldMk cId="591870510" sldId="258"/>
            <ac:cxnSpMk id="81" creationId="{6CF1BAF6-AD41-4082-B212-8A1F9A2E8779}"/>
          </ac:cxnSpMkLst>
        </pc:cxnChg>
        <pc:cxnChg chg="add">
          <ac:chgData name="Natasja Hopkin" userId="a9e9ffbab44d5ec6" providerId="LiveId" clId="{A22E5E84-74DB-430D-BF6B-28A0BA165BBF}" dt="2021-02-24T15:22:12.040" v="3594" actId="26606"/>
          <ac:cxnSpMkLst>
            <pc:docMk/>
            <pc:sldMk cId="591870510" sldId="258"/>
            <ac:cxnSpMk id="83" creationId="{6CF1BAF6-AD41-4082-B212-8A1F9A2E8779}"/>
          </ac:cxnSpMkLst>
        </pc:cxnChg>
      </pc:sldChg>
      <pc:sldChg chg="addSp delSp modSp mod ord modTransition setBg setClrOvrMap delDesignElem modNotesTx">
        <pc:chgData name="Natasja Hopkin" userId="a9e9ffbab44d5ec6" providerId="LiveId" clId="{A22E5E84-74DB-430D-BF6B-28A0BA165BBF}" dt="2021-03-14T17:30:05.171" v="6273"/>
        <pc:sldMkLst>
          <pc:docMk/>
          <pc:sldMk cId="3140158809" sldId="259"/>
        </pc:sldMkLst>
        <pc:spChg chg="mod">
          <ac:chgData name="Natasja Hopkin" userId="a9e9ffbab44d5ec6" providerId="LiveId" clId="{A22E5E84-74DB-430D-BF6B-28A0BA165BBF}" dt="2021-02-24T15:23:19.827" v="3642" actId="20577"/>
          <ac:spMkLst>
            <pc:docMk/>
            <pc:sldMk cId="3140158809" sldId="259"/>
            <ac:spMk id="2" creationId="{68531691-808F-4658-AF29-C2F4B703E1AD}"/>
          </ac:spMkLst>
        </pc:spChg>
        <pc:spChg chg="add del mod">
          <ac:chgData name="Natasja Hopkin" userId="a9e9ffbab44d5ec6" providerId="LiveId" clId="{A22E5E84-74DB-430D-BF6B-28A0BA165BBF}" dt="2021-02-18T16:13:05.088" v="3115" actId="26606"/>
          <ac:spMkLst>
            <pc:docMk/>
            <pc:sldMk cId="3140158809" sldId="259"/>
            <ac:spMk id="4" creationId="{0346EE3A-080A-427A-AF97-6766D9A20406}"/>
          </ac:spMkLst>
        </pc:spChg>
        <pc:spChg chg="add del">
          <ac:chgData name="Natasja Hopkin" userId="a9e9ffbab44d5ec6" providerId="LiveId" clId="{A22E5E84-74DB-430D-BF6B-28A0BA165BBF}" dt="2021-02-16T12:18:07.618" v="472" actId="26606"/>
          <ac:spMkLst>
            <pc:docMk/>
            <pc:sldMk cId="3140158809" sldId="259"/>
            <ac:spMk id="7" creationId="{C5E409A5-CF1D-458A-9663-2151ED82F375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3140158809" sldId="259"/>
            <ac:spMk id="10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2:18:07.618" v="472" actId="26606"/>
          <ac:spMkLst>
            <pc:docMk/>
            <pc:sldMk cId="3140158809" sldId="259"/>
            <ac:spMk id="14" creationId="{70143844-CA1B-4124-9147-25EAB6ABCECB}"/>
          </ac:spMkLst>
        </pc:spChg>
        <pc:spChg chg="add del">
          <ac:chgData name="Natasja Hopkin" userId="a9e9ffbab44d5ec6" providerId="LiveId" clId="{A22E5E84-74DB-430D-BF6B-28A0BA165BBF}" dt="2021-02-16T12:18:07.602" v="471" actId="26606"/>
          <ac:spMkLst>
            <pc:docMk/>
            <pc:sldMk cId="3140158809" sldId="259"/>
            <ac:spMk id="19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6:45:05.428" v="975" actId="26606"/>
          <ac:spMkLst>
            <pc:docMk/>
            <pc:sldMk cId="3140158809" sldId="259"/>
            <ac:spMk id="24" creationId="{D3FFFA32-D9F4-4AF9-A025-CD128AC85E32}"/>
          </ac:spMkLst>
        </pc:spChg>
        <pc:spChg chg="add del">
          <ac:chgData name="Natasja Hopkin" userId="a9e9ffbab44d5ec6" providerId="LiveId" clId="{A22E5E84-74DB-430D-BF6B-28A0BA165BBF}" dt="2021-02-16T16:45:12.372" v="976" actId="26606"/>
          <ac:spMkLst>
            <pc:docMk/>
            <pc:sldMk cId="3140158809" sldId="259"/>
            <ac:spMk id="30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8T16:13:05.088" v="3115" actId="26606"/>
          <ac:spMkLst>
            <pc:docMk/>
            <pc:sldMk cId="3140158809" sldId="259"/>
            <ac:spMk id="37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8T16:13:05.088" v="3115" actId="26606"/>
          <ac:spMkLst>
            <pc:docMk/>
            <pc:sldMk cId="3140158809" sldId="259"/>
            <ac:spMk id="39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46" creationId="{26355CF0-422E-4E6A-95EA-261971F670F4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48" creationId="{8AA5B50B-519E-4763-9EFB-2C80373D1F75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50" creationId="{298FD7FF-CB14-4A07-B879-0731A18473E7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52" creationId="{CA0D5741-1590-4555-A7A7-DC9B4E2EE457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54" creationId="{3E9C0339-B0D3-40BA-96EF-3C1DB738AE2C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56" creationId="{A4B9A42A-C5B8-4470-8743-670E34420507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58" creationId="{EDB12AFC-55F8-4AE8-9351-0F38D0C5DDA4}"/>
          </ac:spMkLst>
        </pc:spChg>
        <pc:spChg chg="add del">
          <ac:chgData name="Natasja Hopkin" userId="a9e9ffbab44d5ec6" providerId="LiveId" clId="{A22E5E84-74DB-430D-BF6B-28A0BA165BBF}" dt="2021-02-18T16:16:12.839" v="3242" actId="26606"/>
          <ac:spMkLst>
            <pc:docMk/>
            <pc:sldMk cId="3140158809" sldId="259"/>
            <ac:spMk id="60" creationId="{C58506DD-7B3D-4594-846B-F78590BE9FA3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65" creationId="{9C3EFD13-3CD8-4457-B029-DD736C9E9C02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67" creationId="{AA9B61C3-6D3C-4B90-B343-810EC252B3E7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69" creationId="{C1257FDB-F578-4AA9-844B-CF6CFA2FA3D9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71" creationId="{9999F923-F60C-4033-A0C7-BA36D1A44173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73" creationId="{F8C27FAF-AD0A-489C-A7B5-16CBFBB067EA}"/>
          </ac:spMkLst>
        </pc:spChg>
        <pc:spChg chg="add del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75" creationId="{583B1E3E-6E8E-4E48-9EA6-56F1E306AA4B}"/>
          </ac:spMkLst>
        </pc:spChg>
        <pc:spChg chg="add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80" creationId="{B26EE4FD-480F-42A5-9FEB-DA630457CFB7}"/>
          </ac:spMkLst>
        </pc:spChg>
        <pc:spChg chg="add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82" creationId="{A187062F-BE14-42FC-B06A-607DB23849C3}"/>
          </ac:spMkLst>
        </pc:spChg>
        <pc:spChg chg="add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84" creationId="{731FE21B-2A45-4BF5-8B03-E12341988774}"/>
          </ac:spMkLst>
        </pc:spChg>
        <pc:spChg chg="add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86" creationId="{2DC5A94D-79ED-48F5-9DC5-96CBB507CEC8}"/>
          </ac:spMkLst>
        </pc:spChg>
        <pc:spChg chg="add">
          <ac:chgData name="Natasja Hopkin" userId="a9e9ffbab44d5ec6" providerId="LiveId" clId="{A22E5E84-74DB-430D-BF6B-28A0BA165BBF}" dt="2021-02-18T16:16:18.069" v="3243" actId="26606"/>
          <ac:spMkLst>
            <pc:docMk/>
            <pc:sldMk cId="3140158809" sldId="259"/>
            <ac:spMk id="88" creationId="{93A3D4BE-AF25-4F9A-9C29-1145CCE24A28}"/>
          </ac:spMkLst>
        </pc:spChg>
        <pc:grpChg chg="add del">
          <ac:chgData name="Natasja Hopkin" userId="a9e9ffbab44d5ec6" providerId="LiveId" clId="{A22E5E84-74DB-430D-BF6B-28A0BA165BBF}" dt="2021-02-16T16:45:05.428" v="975" actId="26606"/>
          <ac:grpSpMkLst>
            <pc:docMk/>
            <pc:sldMk cId="3140158809" sldId="259"/>
            <ac:grpSpMk id="25" creationId="{2823A416-999C-4FA3-A853-0AE48404B5D7}"/>
          </ac:grpSpMkLst>
        </pc:grpChg>
        <pc:graphicFrameChg chg="del mod modGraphic">
          <ac:chgData name="Natasja Hopkin" userId="a9e9ffbab44d5ec6" providerId="LiveId" clId="{A22E5E84-74DB-430D-BF6B-28A0BA165BBF}" dt="2021-02-16T12:17:59.235" v="469" actId="478"/>
          <ac:graphicFrameMkLst>
            <pc:docMk/>
            <pc:sldMk cId="3140158809" sldId="259"/>
            <ac:graphicFrameMk id="5" creationId="{F7D32BD5-1F70-42DE-A144-A3FA674D22A7}"/>
          </ac:graphicFrameMkLst>
        </pc:graphicFrame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140158809" sldId="259"/>
            <ac:picMk id="3" creationId="{A2F7F17D-6499-4D5E-B6F5-4FFCB45E6BD3}"/>
          </ac:picMkLst>
        </pc:picChg>
        <pc:picChg chg="add del">
          <ac:chgData name="Natasja Hopkin" userId="a9e9ffbab44d5ec6" providerId="LiveId" clId="{A22E5E84-74DB-430D-BF6B-28A0BA165BBF}" dt="2021-02-16T12:18:07.618" v="472" actId="26606"/>
          <ac:picMkLst>
            <pc:docMk/>
            <pc:sldMk cId="3140158809" sldId="259"/>
            <ac:picMk id="8" creationId="{919F297E-B60D-4F97-8148-C5F192A54130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3140158809" sldId="259"/>
            <ac:picMk id="12" creationId="{02DD2BC0-6F29-4B4F-8D61-2DCF6D2E8E73}"/>
          </ac:picMkLst>
        </pc:picChg>
        <pc:picChg chg="add del">
          <ac:chgData name="Natasja Hopkin" userId="a9e9ffbab44d5ec6" providerId="LiveId" clId="{A22E5E84-74DB-430D-BF6B-28A0BA165BBF}" dt="2021-02-16T12:18:07.602" v="471" actId="26606"/>
          <ac:picMkLst>
            <pc:docMk/>
            <pc:sldMk cId="3140158809" sldId="259"/>
            <ac:picMk id="21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6:45:12.372" v="976" actId="26606"/>
          <ac:picMkLst>
            <pc:docMk/>
            <pc:sldMk cId="3140158809" sldId="259"/>
            <ac:picMk id="32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8T16:13:05.088" v="3115" actId="26606"/>
          <ac:picMkLst>
            <pc:docMk/>
            <pc:sldMk cId="3140158809" sldId="259"/>
            <ac:picMk id="41" creationId="{2897127E-6CEF-446C-BE87-93B7C46E49D1}"/>
          </ac:picMkLst>
        </pc:picChg>
      </pc:sldChg>
      <pc:sldChg chg="addSp delSp modSp del mod delDesignElem">
        <pc:chgData name="Natasja Hopkin" userId="a9e9ffbab44d5ec6" providerId="LiveId" clId="{A22E5E84-74DB-430D-BF6B-28A0BA165BBF}" dt="2021-02-18T13:01:45.295" v="2326" actId="47"/>
        <pc:sldMkLst>
          <pc:docMk/>
          <pc:sldMk cId="3162706435" sldId="260"/>
        </pc:sldMkLst>
        <pc:spChg chg="mod">
          <ac:chgData name="Natasja Hopkin" userId="a9e9ffbab44d5ec6" providerId="LiveId" clId="{A22E5E84-74DB-430D-BF6B-28A0BA165BBF}" dt="2021-02-18T13:01:43.546" v="2325" actId="21"/>
          <ac:spMkLst>
            <pc:docMk/>
            <pc:sldMk cId="3162706435" sldId="260"/>
            <ac:spMk id="2" creationId="{DBBE1819-55C6-4A71-94D5-342B2F30048F}"/>
          </ac:spMkLst>
        </pc:spChg>
        <pc:spChg chg="del mod">
          <ac:chgData name="Natasja Hopkin" userId="a9e9ffbab44d5ec6" providerId="LiveId" clId="{A22E5E84-74DB-430D-BF6B-28A0BA165BBF}" dt="2021-02-18T12:59:36.774" v="2308" actId="931"/>
          <ac:spMkLst>
            <pc:docMk/>
            <pc:sldMk cId="3162706435" sldId="260"/>
            <ac:spMk id="3" creationId="{89F33D4A-7EBB-42C8-8A27-EB77A7F2F99D}"/>
          </ac:spMkLst>
        </pc:spChg>
        <pc:spChg chg="add del">
          <ac:chgData name="Natasja Hopkin" userId="a9e9ffbab44d5ec6" providerId="LiveId" clId="{A22E5E84-74DB-430D-BF6B-28A0BA165BBF}" dt="2021-02-18T12:59:46.034" v="2311" actId="26606"/>
          <ac:spMkLst>
            <pc:docMk/>
            <pc:sldMk cId="3162706435" sldId="260"/>
            <ac:spMk id="5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2:04:13.426" v="33" actId="26606"/>
          <ac:spMkLst>
            <pc:docMk/>
            <pc:sldMk cId="3162706435" sldId="260"/>
            <ac:spMk id="8" creationId="{100EDD19-6802-4EC3-95CE-CFFAB042CFD6}"/>
          </ac:spMkLst>
        </pc:spChg>
        <pc:spChg chg="add del">
          <ac:chgData name="Natasja Hopkin" userId="a9e9ffbab44d5ec6" providerId="LiveId" clId="{A22E5E84-74DB-430D-BF6B-28A0BA165BBF}" dt="2021-02-18T13:00:13.087" v="2314" actId="26606"/>
          <ac:spMkLst>
            <pc:docMk/>
            <pc:sldMk cId="3162706435" sldId="260"/>
            <ac:spMk id="9" creationId="{768EB4DD-3704-43AD-92B3-C4E0C6EA92CB}"/>
          </ac:spMkLst>
        </pc:spChg>
        <pc:spChg chg="add del">
          <ac:chgData name="Natasja Hopkin" userId="a9e9ffbab44d5ec6" providerId="LiveId" clId="{A22E5E84-74DB-430D-BF6B-28A0BA165BBF}" dt="2021-02-16T12:04:13.426" v="33" actId="26606"/>
          <ac:spMkLst>
            <pc:docMk/>
            <pc:sldMk cId="3162706435" sldId="260"/>
            <ac:spMk id="10" creationId="{DB17E863-922E-4C26-BD64-E8FD41D28661}"/>
          </ac:spMkLst>
        </pc:spChg>
        <pc:spChg chg="add del">
          <ac:chgData name="Natasja Hopkin" userId="a9e9ffbab44d5ec6" providerId="LiveId" clId="{A22E5E84-74DB-430D-BF6B-28A0BA165BBF}" dt="2021-02-18T13:00:13.087" v="2314" actId="26606"/>
          <ac:spMkLst>
            <pc:docMk/>
            <pc:sldMk cId="3162706435" sldId="260"/>
            <ac:spMk id="11" creationId="{6519D5FE-EA4A-4261-8D6F-60E7EBD02A28}"/>
          </ac:spMkLst>
        </pc:spChg>
        <pc:spChg chg="add del">
          <ac:chgData name="Natasja Hopkin" userId="a9e9ffbab44d5ec6" providerId="LiveId" clId="{A22E5E84-74DB-430D-BF6B-28A0BA165BBF}" dt="2021-02-18T13:00:13.087" v="2314" actId="26606"/>
          <ac:spMkLst>
            <pc:docMk/>
            <pc:sldMk cId="3162706435" sldId="260"/>
            <ac:spMk id="14" creationId="{84ECDE7A-6944-466D-8FFE-149A29BA6BAE}"/>
          </ac:spMkLst>
        </pc:spChg>
        <pc:spChg chg="add del">
          <ac:chgData name="Natasja Hopkin" userId="a9e9ffbab44d5ec6" providerId="LiveId" clId="{A22E5E84-74DB-430D-BF6B-28A0BA165BBF}" dt="2021-02-16T12:04:13.394" v="32" actId="26606"/>
          <ac:spMkLst>
            <pc:docMk/>
            <pc:sldMk cId="3162706435" sldId="260"/>
            <ac:spMk id="15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8T13:00:13.087" v="2314" actId="26606"/>
          <ac:spMkLst>
            <pc:docMk/>
            <pc:sldMk cId="3162706435" sldId="260"/>
            <ac:spMk id="16" creationId="{B3420082-9415-44EC-802E-C77D71D59C57}"/>
          </ac:spMkLst>
        </pc:spChg>
        <pc:spChg chg="add del">
          <ac:chgData name="Natasja Hopkin" userId="a9e9ffbab44d5ec6" providerId="LiveId" clId="{A22E5E84-74DB-430D-BF6B-28A0BA165BBF}" dt="2021-02-18T13:00:13.087" v="2314" actId="26606"/>
          <ac:spMkLst>
            <pc:docMk/>
            <pc:sldMk cId="3162706435" sldId="260"/>
            <ac:spMk id="18" creationId="{55A52C45-1FCB-4636-A80F-2849B8226C01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3162706435" sldId="260"/>
            <ac:spMk id="20" creationId="{B164D969-46F1-44FC-B488-3FA68C67756D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3162706435" sldId="260"/>
            <ac:spMk id="21" creationId="{9E0A01E6-95B9-424D-93AE-19F4928DFD40}"/>
          </ac:spMkLst>
        </pc:spChg>
        <pc:spChg chg="add del">
          <ac:chgData name="Natasja Hopkin" userId="a9e9ffbab44d5ec6" providerId="LiveId" clId="{A22E5E84-74DB-430D-BF6B-28A0BA165BBF}" dt="2021-02-18T13:00:13.076" v="2313" actId="26606"/>
          <ac:spMkLst>
            <pc:docMk/>
            <pc:sldMk cId="3162706435" sldId="260"/>
            <ac:spMk id="23" creationId="{53F29798-D584-4792-9B62-3F5F5C36D619}"/>
          </ac:spMkLst>
        </pc:spChg>
        <pc:spChg chg="add del">
          <ac:chgData name="Natasja Hopkin" userId="a9e9ffbab44d5ec6" providerId="LiveId" clId="{A22E5E84-74DB-430D-BF6B-28A0BA165BBF}" dt="2021-02-18T13:00:19.903" v="2315" actId="26606"/>
          <ac:spMkLst>
            <pc:docMk/>
            <pc:sldMk cId="3162706435" sldId="260"/>
            <ac:spMk id="25" creationId="{B3420082-9415-44EC-802E-C77D71D59C57}"/>
          </ac:spMkLst>
        </pc:spChg>
        <pc:spChg chg="add del">
          <ac:chgData name="Natasja Hopkin" userId="a9e9ffbab44d5ec6" providerId="LiveId" clId="{A22E5E84-74DB-430D-BF6B-28A0BA165BBF}" dt="2021-02-18T13:00:19.903" v="2315" actId="26606"/>
          <ac:spMkLst>
            <pc:docMk/>
            <pc:sldMk cId="3162706435" sldId="260"/>
            <ac:spMk id="26" creationId="{84ECDE7A-6944-466D-8FFE-149A29BA6BAE}"/>
          </ac:spMkLst>
        </pc:spChg>
        <pc:spChg chg="add del">
          <ac:chgData name="Natasja Hopkin" userId="a9e9ffbab44d5ec6" providerId="LiveId" clId="{A22E5E84-74DB-430D-BF6B-28A0BA165BBF}" dt="2021-02-18T13:00:19.903" v="2315" actId="26606"/>
          <ac:spMkLst>
            <pc:docMk/>
            <pc:sldMk cId="3162706435" sldId="260"/>
            <ac:spMk id="27" creationId="{55A52C45-1FCB-4636-A80F-2849B8226C01}"/>
          </ac:spMkLst>
        </pc:spChg>
        <pc:spChg chg="add mod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28" creationId="{6519D5FE-EA4A-4261-8D6F-60E7EBD02A28}"/>
          </ac:spMkLst>
        </pc:spChg>
        <pc:spChg chg="add del">
          <ac:chgData name="Natasja Hopkin" userId="a9e9ffbab44d5ec6" providerId="LiveId" clId="{A22E5E84-74DB-430D-BF6B-28A0BA165BBF}" dt="2021-02-18T13:00:19.903" v="2315" actId="26606"/>
          <ac:spMkLst>
            <pc:docMk/>
            <pc:sldMk cId="3162706435" sldId="260"/>
            <ac:spMk id="29" creationId="{768EB4DD-3704-43AD-92B3-C4E0C6EA92CB}"/>
          </ac:spMkLst>
        </pc:spChg>
        <pc:spChg chg="add del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34" creationId="{E45CA849-654C-4173-AD99-B3A2528275F5}"/>
          </ac:spMkLst>
        </pc:spChg>
        <pc:spChg chg="add del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36" creationId="{3E23A947-2D45-4208-AE2B-64948C87A3EB}"/>
          </ac:spMkLst>
        </pc:spChg>
        <pc:spChg chg="add del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38" creationId="{E5BBB0F9-6A59-4D02-A9C7-A2D6516684CE}"/>
          </ac:spMkLst>
        </pc:spChg>
        <pc:spChg chg="add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43" creationId="{1ECAB1E8-8195-4748-BE71-FF806D86892E}"/>
          </ac:spMkLst>
        </pc:spChg>
        <pc:spChg chg="add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45" creationId="{57F6BDD4-E066-4008-8011-6CC31AEB4556}"/>
          </ac:spMkLst>
        </pc:spChg>
        <pc:spChg chg="add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47" creationId="{2711A8FB-68FC-45FC-B01E-38F809E2D439}"/>
          </ac:spMkLst>
        </pc:spChg>
        <pc:spChg chg="add">
          <ac:chgData name="Natasja Hopkin" userId="a9e9ffbab44d5ec6" providerId="LiveId" clId="{A22E5E84-74DB-430D-BF6B-28A0BA165BBF}" dt="2021-02-18T13:00:49.350" v="2316" actId="26606"/>
          <ac:spMkLst>
            <pc:docMk/>
            <pc:sldMk cId="3162706435" sldId="260"/>
            <ac:spMk id="49" creationId="{2A865FE3-5FC9-4049-87CF-30019C46C0F5}"/>
          </ac:spMkLst>
        </pc:spChg>
        <pc:picChg chg="add del">
          <ac:chgData name="Natasja Hopkin" userId="a9e9ffbab44d5ec6" providerId="LiveId" clId="{A22E5E84-74DB-430D-BF6B-28A0BA165BBF}" dt="2021-02-18T12:59:46.034" v="2311" actId="26606"/>
          <ac:picMkLst>
            <pc:docMk/>
            <pc:sldMk cId="3162706435" sldId="260"/>
            <ac:picMk id="6" creationId="{3AA16612-ACD2-4A16-8F2B-4514FD6BF28F}"/>
          </ac:picMkLst>
        </pc:picChg>
        <pc:picChg chg="add mod ord">
          <ac:chgData name="Natasja Hopkin" userId="a9e9ffbab44d5ec6" providerId="LiveId" clId="{A22E5E84-74DB-430D-BF6B-28A0BA165BBF}" dt="2021-02-18T13:00:49.350" v="2316" actId="26606"/>
          <ac:picMkLst>
            <pc:docMk/>
            <pc:sldMk cId="3162706435" sldId="260"/>
            <ac:picMk id="7" creationId="{CA88BA20-8E21-43FB-B0DF-4BC7147257E6}"/>
          </ac:picMkLst>
        </pc:picChg>
        <pc:picChg chg="add del">
          <ac:chgData name="Natasja Hopkin" userId="a9e9ffbab44d5ec6" providerId="LiveId" clId="{A22E5E84-74DB-430D-BF6B-28A0BA165BBF}" dt="2021-02-16T12:04:13.394" v="32" actId="26606"/>
          <ac:picMkLst>
            <pc:docMk/>
            <pc:sldMk cId="3162706435" sldId="260"/>
            <ac:picMk id="17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3162706435" sldId="260"/>
            <ac:picMk id="19" creationId="{A7D98261-3895-4FB5-B9CE-26FAF635730F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3162706435" sldId="260"/>
            <ac:picMk id="22" creationId="{F3003D4E-E9FF-4669-90E7-7CED081587F1}"/>
          </ac:picMkLst>
        </pc:picChg>
      </pc:sldChg>
      <pc:sldChg chg="addSp delSp modSp mod modTransition setClrOvrMap delDesignElem modNotesTx">
        <pc:chgData name="Natasja Hopkin" userId="a9e9ffbab44d5ec6" providerId="LiveId" clId="{A22E5E84-74DB-430D-BF6B-28A0BA165BBF}" dt="2021-03-14T17:30:05.171" v="6273"/>
        <pc:sldMkLst>
          <pc:docMk/>
          <pc:sldMk cId="170367235" sldId="261"/>
        </pc:sldMkLst>
        <pc:spChg chg="mod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2" creationId="{89525EED-3A80-476D-BBB3-79B4B62E6CEB}"/>
          </ac:spMkLst>
        </pc:spChg>
        <pc:spChg chg="mod ord">
          <ac:chgData name="Natasja Hopkin" userId="a9e9ffbab44d5ec6" providerId="LiveId" clId="{A22E5E84-74DB-430D-BF6B-28A0BA165BBF}" dt="2021-03-04T18:03:35.382" v="3954" actId="20577"/>
          <ac:spMkLst>
            <pc:docMk/>
            <pc:sldMk cId="170367235" sldId="261"/>
            <ac:spMk id="3" creationId="{1C95C109-5A20-4D54-9811-3C59517F967A}"/>
          </ac:spMkLst>
        </pc:spChg>
        <pc:spChg chg="add del">
          <ac:chgData name="Natasja Hopkin" userId="a9e9ffbab44d5ec6" providerId="LiveId" clId="{A22E5E84-74DB-430D-BF6B-28A0BA165BBF}" dt="2021-02-16T12:17:35.646" v="467" actId="26606"/>
          <ac:spMkLst>
            <pc:docMk/>
            <pc:sldMk cId="170367235" sldId="261"/>
            <ac:spMk id="8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17:35.646" v="467" actId="26606"/>
          <ac:spMkLst>
            <pc:docMk/>
            <pc:sldMk cId="170367235" sldId="261"/>
            <ac:spMk id="10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7T12:57:22.330" v="1877" actId="26606"/>
          <ac:spMkLst>
            <pc:docMk/>
            <pc:sldMk cId="170367235" sldId="261"/>
            <ac:spMk id="14" creationId="{2CB6C291-6CAF-46DF-ACFF-AADF0FD03F58}"/>
          </ac:spMkLst>
        </pc:spChg>
        <pc:spChg chg="del">
          <ac:chgData name="Natasja Hopkin" userId="a9e9ffbab44d5ec6" providerId="LiveId" clId="{A22E5E84-74DB-430D-BF6B-28A0BA165BBF}" dt="2021-02-16T12:03:54.861" v="29" actId="26606"/>
          <ac:spMkLst>
            <pc:docMk/>
            <pc:sldMk cId="170367235" sldId="261"/>
            <ac:spMk id="15" creationId="{C05CBC3C-2E5A-4839-8B9B-2E5A6ADF0F58}"/>
          </ac:spMkLst>
        </pc:spChg>
        <pc:spChg chg="del">
          <ac:chgData name="Natasja Hopkin" userId="a9e9ffbab44d5ec6" providerId="LiveId" clId="{A22E5E84-74DB-430D-BF6B-28A0BA165BBF}" dt="2021-02-16T12:03:54.861" v="29" actId="26606"/>
          <ac:spMkLst>
            <pc:docMk/>
            <pc:sldMk cId="170367235" sldId="261"/>
            <ac:spMk id="17" creationId="{827FF362-FC97-4BF5-949B-D4ADFA26E457}"/>
          </ac:spMkLst>
        </pc:spChg>
        <pc:spChg chg="add del">
          <ac:chgData name="Natasja Hopkin" userId="a9e9ffbab44d5ec6" providerId="LiveId" clId="{A22E5E84-74DB-430D-BF6B-28A0BA165BBF}" dt="2021-02-18T13:06:28.225" v="2393" actId="26606"/>
          <ac:spMkLst>
            <pc:docMk/>
            <pc:sldMk cId="170367235" sldId="261"/>
            <ac:spMk id="21" creationId="{B082622D-AAF3-4897-8629-FC918530DD86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170367235" sldId="261"/>
            <ac:spMk id="22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8T13:06:28.225" v="2393" actId="26606"/>
          <ac:spMkLst>
            <pc:docMk/>
            <pc:sldMk cId="170367235" sldId="261"/>
            <ac:spMk id="23" creationId="{A7457DD9-5A45-400A-AB4B-4B4EDECA25F1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170367235" sldId="261"/>
            <ac:spMk id="24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8T13:06:28.225" v="2393" actId="26606"/>
          <ac:spMkLst>
            <pc:docMk/>
            <pc:sldMk cId="170367235" sldId="261"/>
            <ac:spMk id="28" creationId="{441CF7D6-A660-431A-B0BB-140A0D5556B6}"/>
          </ac:spMkLst>
        </pc:spChg>
        <pc:spChg chg="add del">
          <ac:chgData name="Natasja Hopkin" userId="a9e9ffbab44d5ec6" providerId="LiveId" clId="{A22E5E84-74DB-430D-BF6B-28A0BA165BBF}" dt="2021-02-18T13:06:28.225" v="2393" actId="26606"/>
          <ac:spMkLst>
            <pc:docMk/>
            <pc:sldMk cId="170367235" sldId="261"/>
            <ac:spMk id="30" creationId="{0570A85B-3810-4F95-97B0-CBF4CCDB381C}"/>
          </ac:spMkLst>
        </pc:spChg>
        <pc:spChg chg="add del">
          <ac:chgData name="Natasja Hopkin" userId="a9e9ffbab44d5ec6" providerId="LiveId" clId="{A22E5E84-74DB-430D-BF6B-28A0BA165BBF}" dt="2021-02-18T13:06:18.743" v="2384" actId="26606"/>
          <ac:spMkLst>
            <pc:docMk/>
            <pc:sldMk cId="170367235" sldId="261"/>
            <ac:spMk id="32" creationId="{91CC89A3-857A-4D53-ADCB-0A14B4B404F8}"/>
          </ac:spMkLst>
        </pc:spChg>
        <pc:spChg chg="add del">
          <ac:chgData name="Natasja Hopkin" userId="a9e9ffbab44d5ec6" providerId="LiveId" clId="{A22E5E84-74DB-430D-BF6B-28A0BA165BBF}" dt="2021-02-18T13:06:21.076" v="2386" actId="26606"/>
          <ac:spMkLst>
            <pc:docMk/>
            <pc:sldMk cId="170367235" sldId="261"/>
            <ac:spMk id="34" creationId="{84ECDE7A-6944-466D-8FFE-149A29BA6BAE}"/>
          </ac:spMkLst>
        </pc:spChg>
        <pc:spChg chg="add del">
          <ac:chgData name="Natasja Hopkin" userId="a9e9ffbab44d5ec6" providerId="LiveId" clId="{A22E5E84-74DB-430D-BF6B-28A0BA165BBF}" dt="2021-02-18T13:06:10.107" v="2380" actId="26606"/>
          <ac:spMkLst>
            <pc:docMk/>
            <pc:sldMk cId="170367235" sldId="261"/>
            <ac:spMk id="35" creationId="{B082622D-AAF3-4897-8629-FC918530DD86}"/>
          </ac:spMkLst>
        </pc:spChg>
        <pc:spChg chg="add del">
          <ac:chgData name="Natasja Hopkin" userId="a9e9ffbab44d5ec6" providerId="LiveId" clId="{A22E5E84-74DB-430D-BF6B-28A0BA165BBF}" dt="2021-02-18T13:06:21.076" v="2386" actId="26606"/>
          <ac:spMkLst>
            <pc:docMk/>
            <pc:sldMk cId="170367235" sldId="261"/>
            <ac:spMk id="36" creationId="{B3420082-9415-44EC-802E-C77D71D59C57}"/>
          </ac:spMkLst>
        </pc:spChg>
        <pc:spChg chg="add del">
          <ac:chgData name="Natasja Hopkin" userId="a9e9ffbab44d5ec6" providerId="LiveId" clId="{A22E5E84-74DB-430D-BF6B-28A0BA165BBF}" dt="2021-02-18T13:06:10.107" v="2380" actId="26606"/>
          <ac:spMkLst>
            <pc:docMk/>
            <pc:sldMk cId="170367235" sldId="261"/>
            <ac:spMk id="37" creationId="{A7457DD9-5A45-400A-AB4B-4B4EDECA25F1}"/>
          </ac:spMkLst>
        </pc:spChg>
        <pc:spChg chg="add del">
          <ac:chgData name="Natasja Hopkin" userId="a9e9ffbab44d5ec6" providerId="LiveId" clId="{A22E5E84-74DB-430D-BF6B-28A0BA165BBF}" dt="2021-02-18T13:06:21.076" v="2386" actId="26606"/>
          <ac:spMkLst>
            <pc:docMk/>
            <pc:sldMk cId="170367235" sldId="261"/>
            <ac:spMk id="38" creationId="{55A52C45-1FCB-4636-A80F-2849B8226C01}"/>
          </ac:spMkLst>
        </pc:spChg>
        <pc:spChg chg="add del">
          <ac:chgData name="Natasja Hopkin" userId="a9e9ffbab44d5ec6" providerId="LiveId" clId="{A22E5E84-74DB-430D-BF6B-28A0BA165BBF}" dt="2021-02-18T13:06:10.107" v="2380" actId="26606"/>
          <ac:spMkLst>
            <pc:docMk/>
            <pc:sldMk cId="170367235" sldId="261"/>
            <ac:spMk id="39" creationId="{441CF7D6-A660-431A-B0BB-140A0D5556B6}"/>
          </ac:spMkLst>
        </pc:spChg>
        <pc:spChg chg="add del">
          <ac:chgData name="Natasja Hopkin" userId="a9e9ffbab44d5ec6" providerId="LiveId" clId="{A22E5E84-74DB-430D-BF6B-28A0BA165BBF}" dt="2021-02-18T13:06:21.076" v="2386" actId="26606"/>
          <ac:spMkLst>
            <pc:docMk/>
            <pc:sldMk cId="170367235" sldId="261"/>
            <ac:spMk id="40" creationId="{768EB4DD-3704-43AD-92B3-C4E0C6EA92CB}"/>
          </ac:spMkLst>
        </pc:spChg>
        <pc:spChg chg="add del">
          <ac:chgData name="Natasja Hopkin" userId="a9e9ffbab44d5ec6" providerId="LiveId" clId="{A22E5E84-74DB-430D-BF6B-28A0BA165BBF}" dt="2021-02-18T13:06:10.107" v="2380" actId="26606"/>
          <ac:spMkLst>
            <pc:docMk/>
            <pc:sldMk cId="170367235" sldId="261"/>
            <ac:spMk id="41" creationId="{0570A85B-3810-4F95-97B0-CBF4CCDB381C}"/>
          </ac:spMkLst>
        </pc:spChg>
        <pc:spChg chg="add del">
          <ac:chgData name="Natasja Hopkin" userId="a9e9ffbab44d5ec6" providerId="LiveId" clId="{A22E5E84-74DB-430D-BF6B-28A0BA165BBF}" dt="2021-02-18T13:06:23.194" v="2388" actId="26606"/>
          <ac:spMkLst>
            <pc:docMk/>
            <pc:sldMk cId="170367235" sldId="261"/>
            <ac:spMk id="42" creationId="{B082622D-AAF3-4897-8629-FC918530DD86}"/>
          </ac:spMkLst>
        </pc:spChg>
        <pc:spChg chg="add del">
          <ac:chgData name="Natasja Hopkin" userId="a9e9ffbab44d5ec6" providerId="LiveId" clId="{A22E5E84-74DB-430D-BF6B-28A0BA165BBF}" dt="2021-02-18T13:06:15.525" v="2382" actId="26606"/>
          <ac:spMkLst>
            <pc:docMk/>
            <pc:sldMk cId="170367235" sldId="261"/>
            <ac:spMk id="43" creationId="{84ECDE7A-6944-466D-8FFE-149A29BA6BAE}"/>
          </ac:spMkLst>
        </pc:spChg>
        <pc:spChg chg="add del">
          <ac:chgData name="Natasja Hopkin" userId="a9e9ffbab44d5ec6" providerId="LiveId" clId="{A22E5E84-74DB-430D-BF6B-28A0BA165BBF}" dt="2021-02-18T13:06:15.525" v="2382" actId="26606"/>
          <ac:spMkLst>
            <pc:docMk/>
            <pc:sldMk cId="170367235" sldId="261"/>
            <ac:spMk id="44" creationId="{B3420082-9415-44EC-802E-C77D71D59C57}"/>
          </ac:spMkLst>
        </pc:spChg>
        <pc:spChg chg="add del">
          <ac:chgData name="Natasja Hopkin" userId="a9e9ffbab44d5ec6" providerId="LiveId" clId="{A22E5E84-74DB-430D-BF6B-28A0BA165BBF}" dt="2021-02-18T13:06:15.525" v="2382" actId="26606"/>
          <ac:spMkLst>
            <pc:docMk/>
            <pc:sldMk cId="170367235" sldId="261"/>
            <ac:spMk id="45" creationId="{55A52C45-1FCB-4636-A80F-2849B8226C01}"/>
          </ac:spMkLst>
        </pc:spChg>
        <pc:spChg chg="add del">
          <ac:chgData name="Natasja Hopkin" userId="a9e9ffbab44d5ec6" providerId="LiveId" clId="{A22E5E84-74DB-430D-BF6B-28A0BA165BBF}" dt="2021-02-18T13:06:15.525" v="2382" actId="26606"/>
          <ac:spMkLst>
            <pc:docMk/>
            <pc:sldMk cId="170367235" sldId="261"/>
            <ac:spMk id="46" creationId="{768EB4DD-3704-43AD-92B3-C4E0C6EA92CB}"/>
          </ac:spMkLst>
        </pc:spChg>
        <pc:spChg chg="add del">
          <ac:chgData name="Natasja Hopkin" userId="a9e9ffbab44d5ec6" providerId="LiveId" clId="{A22E5E84-74DB-430D-BF6B-28A0BA165BBF}" dt="2021-02-18T13:06:23.194" v="2388" actId="26606"/>
          <ac:spMkLst>
            <pc:docMk/>
            <pc:sldMk cId="170367235" sldId="261"/>
            <ac:spMk id="47" creationId="{A7457DD9-5A45-400A-AB4B-4B4EDECA25F1}"/>
          </ac:spMkLst>
        </pc:spChg>
        <pc:spChg chg="add del">
          <ac:chgData name="Natasja Hopkin" userId="a9e9ffbab44d5ec6" providerId="LiveId" clId="{A22E5E84-74DB-430D-BF6B-28A0BA165BBF}" dt="2021-02-18T13:06:23.194" v="2388" actId="26606"/>
          <ac:spMkLst>
            <pc:docMk/>
            <pc:sldMk cId="170367235" sldId="261"/>
            <ac:spMk id="48" creationId="{441CF7D6-A660-431A-B0BB-140A0D5556B6}"/>
          </ac:spMkLst>
        </pc:spChg>
        <pc:spChg chg="add del">
          <ac:chgData name="Natasja Hopkin" userId="a9e9ffbab44d5ec6" providerId="LiveId" clId="{A22E5E84-74DB-430D-BF6B-28A0BA165BBF}" dt="2021-02-18T13:06:23.194" v="2388" actId="26606"/>
          <ac:spMkLst>
            <pc:docMk/>
            <pc:sldMk cId="170367235" sldId="261"/>
            <ac:spMk id="49" creationId="{0570A85B-3810-4F95-97B0-CBF4CCDB381C}"/>
          </ac:spMkLst>
        </pc:spChg>
        <pc:spChg chg="add del">
          <ac:chgData name="Natasja Hopkin" userId="a9e9ffbab44d5ec6" providerId="LiveId" clId="{A22E5E84-74DB-430D-BF6B-28A0BA165BBF}" dt="2021-02-18T13:06:26.668" v="2390" actId="26606"/>
          <ac:spMkLst>
            <pc:docMk/>
            <pc:sldMk cId="170367235" sldId="261"/>
            <ac:spMk id="51" creationId="{2550BE34-C2B8-49B8-8519-67A8CAD51AE9}"/>
          </ac:spMkLst>
        </pc:spChg>
        <pc:spChg chg="add del">
          <ac:chgData name="Natasja Hopkin" userId="a9e9ffbab44d5ec6" providerId="LiveId" clId="{A22E5E84-74DB-430D-BF6B-28A0BA165BBF}" dt="2021-02-18T13:06:26.668" v="2390" actId="26606"/>
          <ac:spMkLst>
            <pc:docMk/>
            <pc:sldMk cId="170367235" sldId="261"/>
            <ac:spMk id="52" creationId="{A7457DD9-5A45-400A-AB4B-4B4EDECA25F1}"/>
          </ac:spMkLst>
        </pc:spChg>
        <pc:spChg chg="add del">
          <ac:chgData name="Natasja Hopkin" userId="a9e9ffbab44d5ec6" providerId="LiveId" clId="{A22E5E84-74DB-430D-BF6B-28A0BA165BBF}" dt="2021-02-18T13:06:26.668" v="2390" actId="26606"/>
          <ac:spMkLst>
            <pc:docMk/>
            <pc:sldMk cId="170367235" sldId="261"/>
            <ac:spMk id="53" creationId="{441CF7D6-A660-431A-B0BB-140A0D5556B6}"/>
          </ac:spMkLst>
        </pc:spChg>
        <pc:spChg chg="add del">
          <ac:chgData name="Natasja Hopkin" userId="a9e9ffbab44d5ec6" providerId="LiveId" clId="{A22E5E84-74DB-430D-BF6B-28A0BA165BBF}" dt="2021-02-18T13:06:26.668" v="2390" actId="26606"/>
          <ac:spMkLst>
            <pc:docMk/>
            <pc:sldMk cId="170367235" sldId="261"/>
            <ac:spMk id="54" creationId="{0570A85B-3810-4F95-97B0-CBF4CCDB381C}"/>
          </ac:spMkLst>
        </pc:spChg>
        <pc:spChg chg="add del">
          <ac:chgData name="Natasja Hopkin" userId="a9e9ffbab44d5ec6" providerId="LiveId" clId="{A22E5E84-74DB-430D-BF6B-28A0BA165BBF}" dt="2021-02-18T13:06:28.225" v="2392" actId="26606"/>
          <ac:spMkLst>
            <pc:docMk/>
            <pc:sldMk cId="170367235" sldId="261"/>
            <ac:spMk id="56" creationId="{B082622D-AAF3-4897-8629-FC918530DD86}"/>
          </ac:spMkLst>
        </pc:spChg>
        <pc:spChg chg="add del">
          <ac:chgData name="Natasja Hopkin" userId="a9e9ffbab44d5ec6" providerId="LiveId" clId="{A22E5E84-74DB-430D-BF6B-28A0BA165BBF}" dt="2021-02-18T13:06:28.225" v="2392" actId="26606"/>
          <ac:spMkLst>
            <pc:docMk/>
            <pc:sldMk cId="170367235" sldId="261"/>
            <ac:spMk id="57" creationId="{A7457DD9-5A45-400A-AB4B-4B4EDECA25F1}"/>
          </ac:spMkLst>
        </pc:spChg>
        <pc:spChg chg="add del">
          <ac:chgData name="Natasja Hopkin" userId="a9e9ffbab44d5ec6" providerId="LiveId" clId="{A22E5E84-74DB-430D-BF6B-28A0BA165BBF}" dt="2021-02-18T13:06:28.225" v="2392" actId="26606"/>
          <ac:spMkLst>
            <pc:docMk/>
            <pc:sldMk cId="170367235" sldId="261"/>
            <ac:spMk id="58" creationId="{441CF7D6-A660-431A-B0BB-140A0D5556B6}"/>
          </ac:spMkLst>
        </pc:spChg>
        <pc:spChg chg="add del">
          <ac:chgData name="Natasja Hopkin" userId="a9e9ffbab44d5ec6" providerId="LiveId" clId="{A22E5E84-74DB-430D-BF6B-28A0BA165BBF}" dt="2021-02-18T13:06:28.225" v="2392" actId="26606"/>
          <ac:spMkLst>
            <pc:docMk/>
            <pc:sldMk cId="170367235" sldId="261"/>
            <ac:spMk id="59" creationId="{0570A85B-3810-4F95-97B0-CBF4CCDB381C}"/>
          </ac:spMkLst>
        </pc:spChg>
        <pc:spChg chg="add del">
          <ac:chgData name="Natasja Hopkin" userId="a9e9ffbab44d5ec6" providerId="LiveId" clId="{A22E5E84-74DB-430D-BF6B-28A0BA165BBF}" dt="2021-03-03T12:41:05.698" v="3857" actId="26606"/>
          <ac:spMkLst>
            <pc:docMk/>
            <pc:sldMk cId="170367235" sldId="261"/>
            <ac:spMk id="61" creationId="{2550BE34-C2B8-49B8-8519-67A8CAD51AE9}"/>
          </ac:spMkLst>
        </pc:spChg>
        <pc:spChg chg="add del">
          <ac:chgData name="Natasja Hopkin" userId="a9e9ffbab44d5ec6" providerId="LiveId" clId="{A22E5E84-74DB-430D-BF6B-28A0BA165BBF}" dt="2021-03-03T12:41:05.698" v="3857" actId="26606"/>
          <ac:spMkLst>
            <pc:docMk/>
            <pc:sldMk cId="170367235" sldId="261"/>
            <ac:spMk id="62" creationId="{A7457DD9-5A45-400A-AB4B-4B4EDECA25F1}"/>
          </ac:spMkLst>
        </pc:spChg>
        <pc:spChg chg="add del">
          <ac:chgData name="Natasja Hopkin" userId="a9e9ffbab44d5ec6" providerId="LiveId" clId="{A22E5E84-74DB-430D-BF6B-28A0BA165BBF}" dt="2021-03-03T12:41:05.698" v="3857" actId="26606"/>
          <ac:spMkLst>
            <pc:docMk/>
            <pc:sldMk cId="170367235" sldId="261"/>
            <ac:spMk id="63" creationId="{441CF7D6-A660-431A-B0BB-140A0D5556B6}"/>
          </ac:spMkLst>
        </pc:spChg>
        <pc:spChg chg="add del">
          <ac:chgData name="Natasja Hopkin" userId="a9e9ffbab44d5ec6" providerId="LiveId" clId="{A22E5E84-74DB-430D-BF6B-28A0BA165BBF}" dt="2021-03-03T12:41:05.698" v="3857" actId="26606"/>
          <ac:spMkLst>
            <pc:docMk/>
            <pc:sldMk cId="170367235" sldId="261"/>
            <ac:spMk id="64" creationId="{0570A85B-3810-4F95-97B0-CBF4CCDB381C}"/>
          </ac:spMkLst>
        </pc:spChg>
        <pc:spChg chg="add del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71" creationId="{AFA67CD3-AB4E-4A7A-BEB8-53C445D8C44E}"/>
          </ac:spMkLst>
        </pc:spChg>
        <pc:spChg chg="add del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75" creationId="{339C8D78-A644-462F-B674-F440635E5353}"/>
          </ac:spMkLst>
        </pc:spChg>
        <pc:spChg chg="add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80" creationId="{DAF1966E-FD40-4A4A-B61B-C4DF7FA05F06}"/>
          </ac:spMkLst>
        </pc:spChg>
        <pc:spChg chg="add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82" creationId="{047BFA19-D45E-416B-A404-7AF2F3F27017}"/>
          </ac:spMkLst>
        </pc:spChg>
        <pc:spChg chg="add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84" creationId="{8E0105E7-23DB-4CF2-8258-FF47C7620F6E}"/>
          </ac:spMkLst>
        </pc:spChg>
        <pc:spChg chg="add">
          <ac:chgData name="Natasja Hopkin" userId="a9e9ffbab44d5ec6" providerId="LiveId" clId="{A22E5E84-74DB-430D-BF6B-28A0BA165BBF}" dt="2021-03-03T12:41:42.032" v="3859" actId="26606"/>
          <ac:spMkLst>
            <pc:docMk/>
            <pc:sldMk cId="170367235" sldId="261"/>
            <ac:spMk id="86" creationId="{074B4F7D-14B2-478B-8BF5-01E4E0C5D263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70367235" sldId="261"/>
            <ac:picMk id="4" creationId="{23C6B2BA-6A87-4C82-A1B8-D1CA27CA85C9}"/>
          </ac:picMkLst>
        </pc:picChg>
        <pc:picChg chg="add del mod modCrop">
          <ac:chgData name="Natasja Hopkin" userId="a9e9ffbab44d5ec6" providerId="LiveId" clId="{A22E5E84-74DB-430D-BF6B-28A0BA165BBF}" dt="2021-03-03T12:37:47.615" v="3835" actId="478"/>
          <ac:picMkLst>
            <pc:docMk/>
            <pc:sldMk cId="170367235" sldId="261"/>
            <ac:picMk id="5" creationId="{FFAA4B66-A984-4665-925B-FD66C64A785E}"/>
          </ac:picMkLst>
        </pc:picChg>
        <pc:picChg chg="add del">
          <ac:chgData name="Natasja Hopkin" userId="a9e9ffbab44d5ec6" providerId="LiveId" clId="{A22E5E84-74DB-430D-BF6B-28A0BA165BBF}" dt="2021-02-16T12:17:35.646" v="467" actId="26606"/>
          <ac:picMkLst>
            <pc:docMk/>
            <pc:sldMk cId="170367235" sldId="261"/>
            <ac:picMk id="12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7T12:57:22.330" v="1877" actId="26606"/>
          <ac:picMkLst>
            <pc:docMk/>
            <pc:sldMk cId="170367235" sldId="261"/>
            <ac:picMk id="19" creationId="{63C11A00-A2A3-417C-B33D-DC753ED7C3BB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170367235" sldId="261"/>
            <ac:picMk id="26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3-03T12:41:38.579" v="3858" actId="478"/>
          <ac:picMkLst>
            <pc:docMk/>
            <pc:sldMk cId="170367235" sldId="261"/>
            <ac:picMk id="68" creationId="{D687B338-138D-4ECA-BBFB-743C4E6BF771}"/>
          </ac:picMkLst>
        </pc:picChg>
        <pc:picChg chg="add del">
          <ac:chgData name="Natasja Hopkin" userId="a9e9ffbab44d5ec6" providerId="LiveId" clId="{A22E5E84-74DB-430D-BF6B-28A0BA165BBF}" dt="2021-03-03T12:41:42.032" v="3859" actId="26606"/>
          <ac:picMkLst>
            <pc:docMk/>
            <pc:sldMk cId="170367235" sldId="261"/>
            <ac:picMk id="73" creationId="{07CF545F-9C2E-4446-97CD-AD92990C2B68}"/>
          </ac:picMkLst>
        </pc:picChg>
      </pc:sldChg>
      <pc:sldChg chg="addSp delSp modSp del mod ord delDesignElem">
        <pc:chgData name="Natasja Hopkin" userId="a9e9ffbab44d5ec6" providerId="LiveId" clId="{A22E5E84-74DB-430D-BF6B-28A0BA165BBF}" dt="2021-03-03T12:40:45.844" v="3856" actId="47"/>
        <pc:sldMkLst>
          <pc:docMk/>
          <pc:sldMk cId="2435175891" sldId="262"/>
        </pc:sldMkLst>
        <pc:spChg chg="mod">
          <ac:chgData name="Natasja Hopkin" userId="a9e9ffbab44d5ec6" providerId="LiveId" clId="{A22E5E84-74DB-430D-BF6B-28A0BA165BBF}" dt="2021-03-03T12:38:24.218" v="3838" actId="21"/>
          <ac:spMkLst>
            <pc:docMk/>
            <pc:sldMk cId="2435175891" sldId="262"/>
            <ac:spMk id="2" creationId="{1E819559-9EC8-41B2-B107-5CA0CBF2D7B6}"/>
          </ac:spMkLst>
        </pc:spChg>
        <pc:spChg chg="mod">
          <ac:chgData name="Natasja Hopkin" userId="a9e9ffbab44d5ec6" providerId="LiveId" clId="{A22E5E84-74DB-430D-BF6B-28A0BA165BBF}" dt="2021-03-03T12:38:36.493" v="3842" actId="21"/>
          <ac:spMkLst>
            <pc:docMk/>
            <pc:sldMk cId="2435175891" sldId="262"/>
            <ac:spMk id="3" creationId="{BDF29581-8805-427E-AE9E-1004CB1CB71C}"/>
          </ac:spMkLst>
        </pc:spChg>
        <pc:spChg chg="add del">
          <ac:chgData name="Natasja Hopkin" userId="a9e9ffbab44d5ec6" providerId="LiveId" clId="{A22E5E84-74DB-430D-BF6B-28A0BA165BBF}" dt="2021-02-16T12:17:29.915" v="466" actId="26606"/>
          <ac:spMkLst>
            <pc:docMk/>
            <pc:sldMk cId="2435175891" sldId="262"/>
            <ac:spMk id="5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17:29.915" v="466" actId="26606"/>
          <ac:spMkLst>
            <pc:docMk/>
            <pc:sldMk cId="2435175891" sldId="262"/>
            <ac:spMk id="6" creationId="{B4F5FA0D-0104-4987-8241-EFF7C85B88DE}"/>
          </ac:spMkLst>
        </pc:spChg>
        <pc:spChg chg="del">
          <ac:chgData name="Natasja Hopkin" userId="a9e9ffbab44d5ec6" providerId="LiveId" clId="{A22E5E84-74DB-430D-BF6B-28A0BA165BBF}" dt="2021-02-16T12:04:04.604" v="30" actId="26606"/>
          <ac:spMkLst>
            <pc:docMk/>
            <pc:sldMk cId="2435175891" sldId="262"/>
            <ac:spMk id="8" creationId="{C05CBC3C-2E5A-4839-8B9B-2E5A6ADF0F58}"/>
          </ac:spMkLst>
        </pc:spChg>
        <pc:spChg chg="del">
          <ac:chgData name="Natasja Hopkin" userId="a9e9ffbab44d5ec6" providerId="LiveId" clId="{A22E5E84-74DB-430D-BF6B-28A0BA165BBF}" dt="2021-02-16T12:04:04.604" v="30" actId="26606"/>
          <ac:spMkLst>
            <pc:docMk/>
            <pc:sldMk cId="2435175891" sldId="262"/>
            <ac:spMk id="10" creationId="{827FF362-FC97-4BF5-949B-D4ADFA26E457}"/>
          </ac:spMkLst>
        </pc:spChg>
        <pc:spChg chg="add del">
          <ac:chgData name="Natasja Hopkin" userId="a9e9ffbab44d5ec6" providerId="LiveId" clId="{A22E5E84-74DB-430D-BF6B-28A0BA165BBF}" dt="2021-02-18T13:07:06.924" v="2397" actId="26606"/>
          <ac:spMkLst>
            <pc:docMk/>
            <pc:sldMk cId="2435175891" sldId="262"/>
            <ac:spMk id="14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2435175891" sldId="262"/>
            <ac:spMk id="15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2435175891" sldId="262"/>
            <ac:spMk id="17" creationId="{B4F5FA0D-0104-4987-8241-EFF7C85B88DE}"/>
          </ac:spMkLst>
        </pc:spChg>
        <pc:spChg chg="add">
          <ac:chgData name="Natasja Hopkin" userId="a9e9ffbab44d5ec6" providerId="LiveId" clId="{A22E5E84-74DB-430D-BF6B-28A0BA165BBF}" dt="2021-02-18T13:07:06.924" v="2397" actId="26606"/>
          <ac:spMkLst>
            <pc:docMk/>
            <pc:sldMk cId="2435175891" sldId="262"/>
            <ac:spMk id="21" creationId="{1C799903-48D5-4A31-A1A2-541072D9771E}"/>
          </ac:spMkLst>
        </pc:spChg>
        <pc:spChg chg="add">
          <ac:chgData name="Natasja Hopkin" userId="a9e9ffbab44d5ec6" providerId="LiveId" clId="{A22E5E84-74DB-430D-BF6B-28A0BA165BBF}" dt="2021-02-18T13:07:06.924" v="2397" actId="26606"/>
          <ac:spMkLst>
            <pc:docMk/>
            <pc:sldMk cId="2435175891" sldId="262"/>
            <ac:spMk id="23" creationId="{8EFFF109-FC58-4FD3-BE05-9775A1310F55}"/>
          </ac:spMkLst>
        </pc:spChg>
        <pc:spChg chg="add">
          <ac:chgData name="Natasja Hopkin" userId="a9e9ffbab44d5ec6" providerId="LiveId" clId="{A22E5E84-74DB-430D-BF6B-28A0BA165BBF}" dt="2021-02-18T13:07:06.924" v="2397" actId="26606"/>
          <ac:spMkLst>
            <pc:docMk/>
            <pc:sldMk cId="2435175891" sldId="262"/>
            <ac:spMk id="25" creationId="{E1B96AD6-92A9-4273-A62B-96A1C3E0BA95}"/>
          </ac:spMkLst>
        </pc:spChg>
        <pc:spChg chg="add">
          <ac:chgData name="Natasja Hopkin" userId="a9e9ffbab44d5ec6" providerId="LiveId" clId="{A22E5E84-74DB-430D-BF6B-28A0BA165BBF}" dt="2021-02-18T13:07:06.924" v="2397" actId="26606"/>
          <ac:spMkLst>
            <pc:docMk/>
            <pc:sldMk cId="2435175891" sldId="262"/>
            <ac:spMk id="27" creationId="{463EEC44-1BA3-44ED-81FC-A644B04B2A44}"/>
          </ac:spMkLst>
        </pc:spChg>
        <pc:picChg chg="add del">
          <ac:chgData name="Natasja Hopkin" userId="a9e9ffbab44d5ec6" providerId="LiveId" clId="{A22E5E84-74DB-430D-BF6B-28A0BA165BBF}" dt="2021-02-16T12:17:29.915" v="466" actId="26606"/>
          <ac:picMkLst>
            <pc:docMk/>
            <pc:sldMk cId="2435175891" sldId="262"/>
            <ac:picMk id="12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8T13:07:06.924" v="2397" actId="26606"/>
          <ac:picMkLst>
            <pc:docMk/>
            <pc:sldMk cId="2435175891" sldId="262"/>
            <ac:picMk id="16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2435175891" sldId="262"/>
            <ac:picMk id="19" creationId="{2897127E-6CEF-446C-BE87-93B7C46E49D1}"/>
          </ac:picMkLst>
        </pc:picChg>
      </pc:sldChg>
      <pc:sldChg chg="addSp delSp modSp del mod setBg setClrOvrMap delDesignElem">
        <pc:chgData name="Natasja Hopkin" userId="a9e9ffbab44d5ec6" providerId="LiveId" clId="{A22E5E84-74DB-430D-BF6B-28A0BA165BBF}" dt="2021-02-18T16:08:34.669" v="3054" actId="47"/>
        <pc:sldMkLst>
          <pc:docMk/>
          <pc:sldMk cId="967847357" sldId="263"/>
        </pc:sldMkLst>
        <pc:spChg chg="mod">
          <ac:chgData name="Natasja Hopkin" userId="a9e9ffbab44d5ec6" providerId="LiveId" clId="{A22E5E84-74DB-430D-BF6B-28A0BA165BBF}" dt="2021-02-18T16:03:02.245" v="2792" actId="21"/>
          <ac:spMkLst>
            <pc:docMk/>
            <pc:sldMk cId="967847357" sldId="263"/>
            <ac:spMk id="2" creationId="{708CE0F4-EAF7-48E5-8B31-028A9D1AC950}"/>
          </ac:spMkLst>
        </pc:spChg>
        <pc:spChg chg="add del mod">
          <ac:chgData name="Natasja Hopkin" userId="a9e9ffbab44d5ec6" providerId="LiveId" clId="{A22E5E84-74DB-430D-BF6B-28A0BA165BBF}" dt="2021-02-18T16:01:17.207" v="2787" actId="26606"/>
          <ac:spMkLst>
            <pc:docMk/>
            <pc:sldMk cId="967847357" sldId="263"/>
            <ac:spMk id="3" creationId="{3E77D77B-8C88-4E2B-BE30-3580FF7D5F22}"/>
          </ac:spMkLst>
        </pc:spChg>
        <pc:spChg chg="add del">
          <ac:chgData name="Natasja Hopkin" userId="a9e9ffbab44d5ec6" providerId="LiveId" clId="{A22E5E84-74DB-430D-BF6B-28A0BA165BBF}" dt="2021-02-16T12:17:16.096" v="464" actId="26606"/>
          <ac:spMkLst>
            <pc:docMk/>
            <pc:sldMk cId="967847357" sldId="263"/>
            <ac:spMk id="5" creationId="{3B854194-185D-494D-905C-7C7CB2E30F6E}"/>
          </ac:spMkLst>
        </pc:spChg>
        <pc:spChg chg="add mod">
          <ac:chgData name="Natasja Hopkin" userId="a9e9ffbab44d5ec6" providerId="LiveId" clId="{A22E5E84-74DB-430D-BF6B-28A0BA165BBF}" dt="2021-02-18T16:03:20.904" v="2798" actId="21"/>
          <ac:spMkLst>
            <pc:docMk/>
            <pc:sldMk cId="967847357" sldId="263"/>
            <ac:spMk id="5" creationId="{FAC4717D-BA58-4CE3-9412-64529B0511AF}"/>
          </ac:spMkLst>
        </pc:spChg>
        <pc:spChg chg="add del">
          <ac:chgData name="Natasja Hopkin" userId="a9e9ffbab44d5ec6" providerId="LiveId" clId="{A22E5E84-74DB-430D-BF6B-28A0BA165BBF}" dt="2021-02-16T12:17:16.096" v="464" actId="26606"/>
          <ac:spMkLst>
            <pc:docMk/>
            <pc:sldMk cId="967847357" sldId="263"/>
            <ac:spMk id="6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967847357" sldId="263"/>
            <ac:spMk id="8" creationId="{4351DFE5-F63D-4BE0-BDA9-E3EB88F01AA5}"/>
          </ac:spMkLst>
        </pc:spChg>
        <pc:spChg chg="add del">
          <ac:chgData name="Natasja Hopkin" userId="a9e9ffbab44d5ec6" providerId="LiveId" clId="{A22E5E84-74DB-430D-BF6B-28A0BA165BBF}" dt="2021-02-16T12:17:26.968" v="465" actId="26606"/>
          <ac:spMkLst>
            <pc:docMk/>
            <pc:sldMk cId="967847357" sldId="263"/>
            <ac:spMk id="17" creationId="{2CB6C291-6CAF-46DF-ACFF-AADF0FD03F58}"/>
          </ac:spMkLst>
        </pc:spChg>
        <pc:spChg chg="add del">
          <ac:chgData name="Natasja Hopkin" userId="a9e9ffbab44d5ec6" providerId="LiveId" clId="{A22E5E84-74DB-430D-BF6B-28A0BA165BBF}" dt="2021-02-18T16:01:17.207" v="2787" actId="26606"/>
          <ac:spMkLst>
            <pc:docMk/>
            <pc:sldMk cId="967847357" sldId="263"/>
            <ac:spMk id="24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8T16:01:17.207" v="2787" actId="26606"/>
          <ac:spMkLst>
            <pc:docMk/>
            <pc:sldMk cId="967847357" sldId="263"/>
            <ac:spMk id="26" creationId="{B4F5FA0D-0104-4987-8241-EFF7C85B88DE}"/>
          </ac:spMkLst>
        </pc:spChg>
        <pc:spChg chg="add">
          <ac:chgData name="Natasja Hopkin" userId="a9e9ffbab44d5ec6" providerId="LiveId" clId="{A22E5E84-74DB-430D-BF6B-28A0BA165BBF}" dt="2021-02-18T16:01:17.207" v="2787" actId="26606"/>
          <ac:spMkLst>
            <pc:docMk/>
            <pc:sldMk cId="967847357" sldId="263"/>
            <ac:spMk id="34" creationId="{1BE4F293-0A40-4AA3-8747-1C7D9F3EEABB}"/>
          </ac:spMkLst>
        </pc:spChg>
        <pc:grpChg chg="add">
          <ac:chgData name="Natasja Hopkin" userId="a9e9ffbab44d5ec6" providerId="LiveId" clId="{A22E5E84-74DB-430D-BF6B-28A0BA165BBF}" dt="2021-02-18T16:01:17.207" v="2787" actId="26606"/>
          <ac:grpSpMkLst>
            <pc:docMk/>
            <pc:sldMk cId="967847357" sldId="263"/>
            <ac:grpSpMk id="36" creationId="{5D1CC8B8-2CD1-45F6-9CED-CA310400222D}"/>
          </ac:grpSpMkLst>
        </pc:grpChg>
        <pc:graphicFrameChg chg="add del">
          <ac:chgData name="Natasja Hopkin" userId="a9e9ffbab44d5ec6" providerId="LiveId" clId="{A22E5E84-74DB-430D-BF6B-28A0BA165BBF}" dt="2021-02-18T16:01:17.156" v="2786" actId="26606"/>
          <ac:graphicFrameMkLst>
            <pc:docMk/>
            <pc:sldMk cId="967847357" sldId="263"/>
            <ac:graphicFrameMk id="30" creationId="{0F3D13C7-4D65-4E94-BF8C-47EE03BAB1FC}"/>
          </ac:graphicFrameMkLst>
        </pc:graphicFrameChg>
        <pc:graphicFrameChg chg="add del mod">
          <ac:chgData name="Natasja Hopkin" userId="a9e9ffbab44d5ec6" providerId="LiveId" clId="{A22E5E84-74DB-430D-BF6B-28A0BA165BBF}" dt="2021-02-18T16:03:20.904" v="2798" actId="21"/>
          <ac:graphicFrameMkLst>
            <pc:docMk/>
            <pc:sldMk cId="967847357" sldId="263"/>
            <ac:graphicFrameMk id="32" creationId="{4F46337E-F482-4648-8A83-6A5513FC5227}"/>
          </ac:graphicFrameMkLst>
        </pc:graphicFrameChg>
        <pc:picChg chg="add del">
          <ac:chgData name="Natasja Hopkin" userId="a9e9ffbab44d5ec6" providerId="LiveId" clId="{A22E5E84-74DB-430D-BF6B-28A0BA165BBF}" dt="2021-02-16T12:15:26.500" v="451"/>
          <ac:picMkLst>
            <pc:docMk/>
            <pc:sldMk cId="967847357" sldId="263"/>
            <ac:picMk id="10" creationId="{3AA16612-ACD2-4A16-8F2B-4514FD6BF28F}"/>
          </ac:picMkLst>
        </pc:picChg>
        <pc:picChg chg="add del">
          <ac:chgData name="Natasja Hopkin" userId="a9e9ffbab44d5ec6" providerId="LiveId" clId="{A22E5E84-74DB-430D-BF6B-28A0BA165BBF}" dt="2021-02-16T12:17:16.096" v="464" actId="26606"/>
          <ac:picMkLst>
            <pc:docMk/>
            <pc:sldMk cId="967847357" sldId="263"/>
            <ac:picMk id="12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2:17:26.968" v="465" actId="26606"/>
          <ac:picMkLst>
            <pc:docMk/>
            <pc:sldMk cId="967847357" sldId="263"/>
            <ac:picMk id="19" creationId="{63C11A00-A2A3-417C-B33D-DC753ED7C3BB}"/>
          </ac:picMkLst>
        </pc:picChg>
        <pc:picChg chg="add del">
          <ac:chgData name="Natasja Hopkin" userId="a9e9ffbab44d5ec6" providerId="LiveId" clId="{A22E5E84-74DB-430D-BF6B-28A0BA165BBF}" dt="2021-02-18T16:01:17.207" v="2787" actId="26606"/>
          <ac:picMkLst>
            <pc:docMk/>
            <pc:sldMk cId="967847357" sldId="263"/>
            <ac:picMk id="28" creationId="{2897127E-6CEF-446C-BE87-93B7C46E49D1}"/>
          </ac:picMkLst>
        </pc:picChg>
      </pc:sldChg>
      <pc:sldChg chg="addSp delSp modSp mod modTransition setBg">
        <pc:chgData name="Natasja Hopkin" userId="a9e9ffbab44d5ec6" providerId="LiveId" clId="{A22E5E84-74DB-430D-BF6B-28A0BA165BBF}" dt="2021-03-14T17:30:05.171" v="6273"/>
        <pc:sldMkLst>
          <pc:docMk/>
          <pc:sldMk cId="585316496" sldId="264"/>
        </pc:sldMkLst>
        <pc:spChg chg="mod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2" creationId="{5D6D2F17-1A22-45CA-959F-FF68C4694615}"/>
          </ac:spMkLst>
        </pc:spChg>
        <pc:spChg chg="mod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3" creationId="{2AF461C2-5077-47EF-BA38-608756D58A02}"/>
          </ac:spMkLst>
        </pc:spChg>
        <pc:spChg chg="add del">
          <ac:chgData name="Natasja Hopkin" userId="a9e9ffbab44d5ec6" providerId="LiveId" clId="{A22E5E84-74DB-430D-BF6B-28A0BA165BBF}" dt="2021-02-17T13:14:41.511" v="2306" actId="26606"/>
          <ac:spMkLst>
            <pc:docMk/>
            <pc:sldMk cId="585316496" sldId="264"/>
            <ac:spMk id="8" creationId="{4351DFE5-F63D-4BE0-BDA9-E3EB88F01AA5}"/>
          </ac:spMkLst>
        </pc:spChg>
        <pc:spChg chg="add del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15" creationId="{DAF1966E-FD40-4A4A-B61B-C4DF7FA05F06}"/>
          </ac:spMkLst>
        </pc:spChg>
        <pc:spChg chg="add del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17" creationId="{047BFA19-D45E-416B-A404-7AF2F3F27017}"/>
          </ac:spMkLst>
        </pc:spChg>
        <pc:spChg chg="add del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19" creationId="{8E0105E7-23DB-4CF2-8258-FF47C7620F6E}"/>
          </ac:spMkLst>
        </pc:spChg>
        <pc:spChg chg="add del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21" creationId="{074B4F7D-14B2-478B-8BF5-01E4E0C5D263}"/>
          </ac:spMkLst>
        </pc:spChg>
        <pc:spChg chg="add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26" creationId="{E777E57D-6A88-4B5B-A068-2BA7FF4E8CCA}"/>
          </ac:spMkLst>
        </pc:spChg>
        <pc:spChg chg="add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28" creationId="{F7117410-A2A4-4085-9ADC-46744551DBDE}"/>
          </ac:spMkLst>
        </pc:spChg>
        <pc:spChg chg="add">
          <ac:chgData name="Natasja Hopkin" userId="a9e9ffbab44d5ec6" providerId="LiveId" clId="{A22E5E84-74DB-430D-BF6B-28A0BA165BBF}" dt="2021-03-03T12:42:01.367" v="3860" actId="26606"/>
          <ac:spMkLst>
            <pc:docMk/>
            <pc:sldMk cId="585316496" sldId="264"/>
            <ac:spMk id="30" creationId="{99F74EB5-E547-4FB4-95F5-BCC788F3C4A0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585316496" sldId="264"/>
            <ac:picMk id="4" creationId="{5FC7DF85-9194-44D7-99BF-D9C567B375A0}"/>
          </ac:picMkLst>
        </pc:picChg>
        <pc:picChg chg="add del">
          <ac:chgData name="Natasja Hopkin" userId="a9e9ffbab44d5ec6" providerId="LiveId" clId="{A22E5E84-74DB-430D-BF6B-28A0BA165BBF}" dt="2021-02-17T13:14:41.511" v="2306" actId="26606"/>
          <ac:picMkLst>
            <pc:docMk/>
            <pc:sldMk cId="585316496" sldId="264"/>
            <ac:picMk id="10" creationId="{3AA16612-ACD2-4A16-8F2B-4514FD6BF28F}"/>
          </ac:picMkLst>
        </pc:picChg>
      </pc:sldChg>
      <pc:sldChg chg="addSp delSp modSp new mod ord modTransition setBg modAnim delDesignElem modNotesTx">
        <pc:chgData name="Natasja Hopkin" userId="a9e9ffbab44d5ec6" providerId="LiveId" clId="{A22E5E84-74DB-430D-BF6B-28A0BA165BBF}" dt="2021-03-14T17:30:05.171" v="6273"/>
        <pc:sldMkLst>
          <pc:docMk/>
          <pc:sldMk cId="785925288" sldId="265"/>
        </pc:sldMkLst>
        <pc:spChg chg="mo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2" creationId="{4C0D7EDE-B1C2-4DC3-953C-A352D018F704}"/>
          </ac:spMkLst>
        </pc:spChg>
        <pc:spChg chg="del mod">
          <ac:chgData name="Natasja Hopkin" userId="a9e9ffbab44d5ec6" providerId="LiveId" clId="{A22E5E84-74DB-430D-BF6B-28A0BA165BBF}" dt="2021-02-16T12:07:41.324" v="44"/>
          <ac:spMkLst>
            <pc:docMk/>
            <pc:sldMk cId="785925288" sldId="265"/>
            <ac:spMk id="3" creationId="{33241925-4143-450A-9A67-5233F7542FDE}"/>
          </ac:spMkLst>
        </pc:spChg>
        <pc:spChg chg="add del">
          <ac:chgData name="Natasja Hopkin" userId="a9e9ffbab44d5ec6" providerId="LiveId" clId="{A22E5E84-74DB-430D-BF6B-28A0BA165BBF}" dt="2021-02-16T12:04:53.075" v="36" actId="26606"/>
          <ac:spMkLst>
            <pc:docMk/>
            <pc:sldMk cId="785925288" sldId="265"/>
            <ac:spMk id="8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04:53.075" v="36" actId="26606"/>
          <ac:spMkLst>
            <pc:docMk/>
            <pc:sldMk cId="785925288" sldId="265"/>
            <ac:spMk id="10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2:07:52.574" v="47" actId="26606"/>
          <ac:spMkLst>
            <pc:docMk/>
            <pc:sldMk cId="785925288" sldId="265"/>
            <ac:spMk id="17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07:52.574" v="47" actId="26606"/>
          <ac:spMkLst>
            <pc:docMk/>
            <pc:sldMk cId="785925288" sldId="265"/>
            <ac:spMk id="19" creationId="{B4F5FA0D-0104-4987-8241-EFF7C85B88DE}"/>
          </ac:spMkLst>
        </pc:spChg>
        <pc:spChg chg="add mod or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25" creationId="{56E8654F-AF0B-470C-AA76-C6A88AFA7C00}"/>
          </ac:spMkLst>
        </pc:spChg>
        <pc:spChg chg="add del">
          <ac:chgData name="Natasja Hopkin" userId="a9e9ffbab44d5ec6" providerId="LiveId" clId="{A22E5E84-74DB-430D-BF6B-28A0BA165BBF}" dt="2021-02-16T12:25:08.946" v="672" actId="26606"/>
          <ac:spMkLst>
            <pc:docMk/>
            <pc:sldMk cId="785925288" sldId="265"/>
            <ac:spMk id="27" creationId="{2C61293E-6EBE-43EF-A52C-9BEBFD7679D4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785925288" sldId="265"/>
            <ac:spMk id="28" creationId="{6166C6D1-23AC-49C4-BA07-238E4E9F8CEB}"/>
          </ac:spMkLst>
        </pc:spChg>
        <pc:spChg chg="add del">
          <ac:chgData name="Natasja Hopkin" userId="a9e9ffbab44d5ec6" providerId="LiveId" clId="{A22E5E84-74DB-430D-BF6B-28A0BA165BBF}" dt="2021-02-16T12:25:08.946" v="672" actId="26606"/>
          <ac:spMkLst>
            <pc:docMk/>
            <pc:sldMk cId="785925288" sldId="265"/>
            <ac:spMk id="29" creationId="{21540236-BFD5-4A9D-8840-4703E7F76825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785925288" sldId="265"/>
            <ac:spMk id="30" creationId="{1C091803-41C2-48E0-9228-5148460C7479}"/>
          </ac:spMkLst>
        </pc:spChg>
        <pc:spChg chg="add del">
          <ac:chgData name="Natasja Hopkin" userId="a9e9ffbab44d5ec6" providerId="LiveId" clId="{A22E5E84-74DB-430D-BF6B-28A0BA165BBF}" dt="2021-02-16T12:15:26.500" v="451"/>
          <ac:spMkLst>
            <pc:docMk/>
            <pc:sldMk cId="785925288" sldId="265"/>
            <ac:spMk id="32" creationId="{05CC4153-3F0D-4F4C-8F12-E8FC3FA40AEE}"/>
          </ac:spMkLst>
        </pc:spChg>
        <pc:spChg chg="add del">
          <ac:chgData name="Natasja Hopkin" userId="a9e9ffbab44d5ec6" providerId="LiveId" clId="{A22E5E84-74DB-430D-BF6B-28A0BA165BBF}" dt="2021-02-16T12:25:21.094" v="676" actId="26606"/>
          <ac:spMkLst>
            <pc:docMk/>
            <pc:sldMk cId="785925288" sldId="265"/>
            <ac:spMk id="34" creationId="{3B854194-185D-494D-905C-7C7CB2E30F6E}"/>
          </ac:spMkLst>
        </pc:spChg>
        <pc:spChg chg="add del">
          <ac:chgData name="Natasja Hopkin" userId="a9e9ffbab44d5ec6" providerId="LiveId" clId="{A22E5E84-74DB-430D-BF6B-28A0BA165BBF}" dt="2021-02-16T12:25:21.094" v="676" actId="26606"/>
          <ac:spMkLst>
            <pc:docMk/>
            <pc:sldMk cId="785925288" sldId="265"/>
            <ac:spMk id="36" creationId="{B4F5FA0D-0104-4987-8241-EFF7C85B88DE}"/>
          </ac:spMkLst>
        </pc:spChg>
        <pc:spChg chg="add del">
          <ac:chgData name="Natasja Hopkin" userId="a9e9ffbab44d5ec6" providerId="LiveId" clId="{A22E5E84-74DB-430D-BF6B-28A0BA165BBF}" dt="2021-02-16T12:25:39.354" v="685" actId="26606"/>
          <ac:spMkLst>
            <pc:docMk/>
            <pc:sldMk cId="785925288" sldId="265"/>
            <ac:spMk id="43" creationId="{F56F5174-31D9-4DBB-AAB7-A1FD7BDB1352}"/>
          </ac:spMkLst>
        </pc:spChg>
        <pc:spChg chg="add del">
          <ac:chgData name="Natasja Hopkin" userId="a9e9ffbab44d5ec6" providerId="LiveId" clId="{A22E5E84-74DB-430D-BF6B-28A0BA165BBF}" dt="2021-02-16T12:25:39.354" v="685" actId="26606"/>
          <ac:spMkLst>
            <pc:docMk/>
            <pc:sldMk cId="785925288" sldId="265"/>
            <ac:spMk id="47" creationId="{F9A95BEE-6BB1-4A28-A8E6-A34B2E42EF87}"/>
          </ac:spMkLst>
        </pc:spChg>
        <pc:spChg chg="add del">
          <ac:chgData name="Natasja Hopkin" userId="a9e9ffbab44d5ec6" providerId="LiveId" clId="{A22E5E84-74DB-430D-BF6B-28A0BA165BBF}" dt="2021-02-16T12:25:39.338" v="684" actId="26606"/>
          <ac:spMkLst>
            <pc:docMk/>
            <pc:sldMk cId="785925288" sldId="265"/>
            <ac:spMk id="54" creationId="{21540236-BFD5-4A9D-8840-4703E7F76825}"/>
          </ac:spMkLst>
        </pc:spChg>
        <pc:spChg chg="add del">
          <ac:chgData name="Natasja Hopkin" userId="a9e9ffbab44d5ec6" providerId="LiveId" clId="{A22E5E84-74DB-430D-BF6B-28A0BA165BBF}" dt="2021-02-16T12:25:39.338" v="684" actId="26606"/>
          <ac:spMkLst>
            <pc:docMk/>
            <pc:sldMk cId="785925288" sldId="265"/>
            <ac:spMk id="55" creationId="{2C61293E-6EBE-43EF-A52C-9BEBFD7679D4}"/>
          </ac:spMkLst>
        </pc:spChg>
        <pc:spChg chg="add del">
          <ac:chgData name="Natasja Hopkin" userId="a9e9ffbab44d5ec6" providerId="LiveId" clId="{A22E5E84-74DB-430D-BF6B-28A0BA165BBF}" dt="2021-02-16T16:30:45.607" v="939" actId="26606"/>
          <ac:spMkLst>
            <pc:docMk/>
            <pc:sldMk cId="785925288" sldId="265"/>
            <ac:spMk id="67" creationId="{B05E4F47-B148-49E0-B472-BBF149315524}"/>
          </ac:spMkLst>
        </pc:spChg>
        <pc:spChg chg="add del">
          <ac:chgData name="Natasja Hopkin" userId="a9e9ffbab44d5ec6" providerId="LiveId" clId="{A22E5E84-74DB-430D-BF6B-28A0BA165BBF}" dt="2021-02-16T16:30:45.607" v="939" actId="26606"/>
          <ac:spMkLst>
            <pc:docMk/>
            <pc:sldMk cId="785925288" sldId="265"/>
            <ac:spMk id="71" creationId="{684BF3E1-C321-4F38-85CF-FEBBEEC15E2D}"/>
          </ac:spMkLst>
        </pc:spChg>
        <pc:spChg chg="ad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75" creationId="{0288C6B4-AFC3-407F-A595-EFFD38D4CCAF}"/>
          </ac:spMkLst>
        </pc:spChg>
        <pc:spChg chg="add del">
          <ac:chgData name="Natasja Hopkin" userId="a9e9ffbab44d5ec6" providerId="LiveId" clId="{A22E5E84-74DB-430D-BF6B-28A0BA165BBF}" dt="2021-02-16T16:30:45.607" v="938" actId="26606"/>
          <ac:spMkLst>
            <pc:docMk/>
            <pc:sldMk cId="785925288" sldId="265"/>
            <ac:spMk id="76" creationId="{AFA67CD3-AB4E-4A7A-BEB8-53C445D8C44E}"/>
          </ac:spMkLst>
        </pc:spChg>
        <pc:spChg chg="ad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77" creationId="{CF236821-17FE-429B-8D2C-08E13A64EA40}"/>
          </ac:spMkLst>
        </pc:spChg>
        <pc:spChg chg="ad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79" creationId="{C0BDBCD2-E081-43AB-9119-C55465E59757}"/>
          </ac:spMkLst>
        </pc:spChg>
        <pc:spChg chg="add del">
          <ac:chgData name="Natasja Hopkin" userId="a9e9ffbab44d5ec6" providerId="LiveId" clId="{A22E5E84-74DB-430D-BF6B-28A0BA165BBF}" dt="2021-02-16T16:30:45.607" v="938" actId="26606"/>
          <ac:spMkLst>
            <pc:docMk/>
            <pc:sldMk cId="785925288" sldId="265"/>
            <ac:spMk id="80" creationId="{339C8D78-A644-462F-B674-F440635E5353}"/>
          </ac:spMkLst>
        </pc:spChg>
        <pc:spChg chg="ad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81" creationId="{98E79BE4-34FE-485A-98A5-92CE8F7C4743}"/>
          </ac:spMkLst>
        </pc:spChg>
        <pc:spChg chg="add del">
          <ac:chgData name="Natasja Hopkin" userId="a9e9ffbab44d5ec6" providerId="LiveId" clId="{A22E5E84-74DB-430D-BF6B-28A0BA165BBF}" dt="2021-02-16T16:54:36.002" v="1116" actId="26606"/>
          <ac:spMkLst>
            <pc:docMk/>
            <pc:sldMk cId="785925288" sldId="265"/>
            <ac:spMk id="82" creationId="{B05E4F47-B148-49E0-B472-BBF149315524}"/>
          </ac:spMkLst>
        </pc:spChg>
        <pc:spChg chg="add del">
          <ac:chgData name="Natasja Hopkin" userId="a9e9ffbab44d5ec6" providerId="LiveId" clId="{A22E5E84-74DB-430D-BF6B-28A0BA165BBF}" dt="2021-02-16T16:54:36.002" v="1116" actId="26606"/>
          <ac:spMkLst>
            <pc:docMk/>
            <pc:sldMk cId="785925288" sldId="265"/>
            <ac:spMk id="84" creationId="{684BF3E1-C321-4F38-85CF-FEBBEEC15E2D}"/>
          </ac:spMkLst>
        </pc:spChg>
        <pc:spChg chg="add del">
          <ac:chgData name="Natasja Hopkin" userId="a9e9ffbab44d5ec6" providerId="LiveId" clId="{A22E5E84-74DB-430D-BF6B-28A0BA165BBF}" dt="2021-02-16T16:54:34.817" v="1113" actId="26606"/>
          <ac:spMkLst>
            <pc:docMk/>
            <pc:sldMk cId="785925288" sldId="265"/>
            <ac:spMk id="89" creationId="{5DF40726-9B19-4165-9C26-757D16E19E23}"/>
          </ac:spMkLst>
        </pc:spChg>
        <pc:spChg chg="add del">
          <ac:chgData name="Natasja Hopkin" userId="a9e9ffbab44d5ec6" providerId="LiveId" clId="{A22E5E84-74DB-430D-BF6B-28A0BA165BBF}" dt="2021-02-16T16:54:34.817" v="1113" actId="26606"/>
          <ac:spMkLst>
            <pc:docMk/>
            <pc:sldMk cId="785925288" sldId="265"/>
            <ac:spMk id="91" creationId="{2089CB41-F399-4AEB-980C-5BFB1049CBED}"/>
          </ac:spMkLst>
        </pc:spChg>
        <pc:spChg chg="add del">
          <ac:chgData name="Natasja Hopkin" userId="a9e9ffbab44d5ec6" providerId="LiveId" clId="{A22E5E84-74DB-430D-BF6B-28A0BA165BBF}" dt="2021-02-16T16:54:34.817" v="1113" actId="26606"/>
          <ac:spMkLst>
            <pc:docMk/>
            <pc:sldMk cId="785925288" sldId="265"/>
            <ac:spMk id="93" creationId="{1BFC967B-3DD6-463D-9DB9-6E4419AE0DAA}"/>
          </ac:spMkLst>
        </pc:spChg>
        <pc:spChg chg="add del">
          <ac:chgData name="Natasja Hopkin" userId="a9e9ffbab44d5ec6" providerId="LiveId" clId="{A22E5E84-74DB-430D-BF6B-28A0BA165BBF}" dt="2021-02-16T16:55:00.586" v="1122" actId="26606"/>
          <ac:spMkLst>
            <pc:docMk/>
            <pc:sldMk cId="785925288" sldId="265"/>
            <ac:spMk id="97" creationId="{5DF40726-9B19-4165-9C26-757D16E19E23}"/>
          </ac:spMkLst>
        </pc:spChg>
        <pc:spChg chg="add del">
          <ac:chgData name="Natasja Hopkin" userId="a9e9ffbab44d5ec6" providerId="LiveId" clId="{A22E5E84-74DB-430D-BF6B-28A0BA165BBF}" dt="2021-02-16T16:55:00.586" v="1122" actId="26606"/>
          <ac:spMkLst>
            <pc:docMk/>
            <pc:sldMk cId="785925288" sldId="265"/>
            <ac:spMk id="98" creationId="{2089CB41-F399-4AEB-980C-5BFB1049CBED}"/>
          </ac:spMkLst>
        </pc:spChg>
        <pc:spChg chg="add del">
          <ac:chgData name="Natasja Hopkin" userId="a9e9ffbab44d5ec6" providerId="LiveId" clId="{A22E5E84-74DB-430D-BF6B-28A0BA165BBF}" dt="2021-02-16T16:55:00.586" v="1122" actId="26606"/>
          <ac:spMkLst>
            <pc:docMk/>
            <pc:sldMk cId="785925288" sldId="265"/>
            <ac:spMk id="99" creationId="{1BFC967B-3DD6-463D-9DB9-6E4419AE0DAA}"/>
          </ac:spMkLst>
        </pc:spChg>
        <pc:spChg chg="add del">
          <ac:chgData name="Natasja Hopkin" userId="a9e9ffbab44d5ec6" providerId="LiveId" clId="{A22E5E84-74DB-430D-BF6B-28A0BA165BBF}" dt="2021-02-18T13:03:58.795" v="2351" actId="26606"/>
          <ac:spMkLst>
            <pc:docMk/>
            <pc:sldMk cId="785925288" sldId="265"/>
            <ac:spMk id="104" creationId="{D2854001-B4AF-4E18-9D2E-33E37F97A82D}"/>
          </ac:spMkLst>
        </pc:spChg>
        <pc:spChg chg="add del">
          <ac:chgData name="Natasja Hopkin" userId="a9e9ffbab44d5ec6" providerId="LiveId" clId="{A22E5E84-74DB-430D-BF6B-28A0BA165BBF}" dt="2021-02-18T13:03:58.795" v="2351" actId="26606"/>
          <ac:spMkLst>
            <pc:docMk/>
            <pc:sldMk cId="785925288" sldId="265"/>
            <ac:spMk id="106" creationId="{8AEA628B-C8FF-4D0B-B111-F101F580B15D}"/>
          </ac:spMkLst>
        </pc:spChg>
        <pc:spChg chg="add del">
          <ac:chgData name="Natasja Hopkin" userId="a9e9ffbab44d5ec6" providerId="LiveId" clId="{A22E5E84-74DB-430D-BF6B-28A0BA165BBF}" dt="2021-02-18T13:03:58.795" v="2351" actId="26606"/>
          <ac:spMkLst>
            <pc:docMk/>
            <pc:sldMk cId="785925288" sldId="265"/>
            <ac:spMk id="108" creationId="{42663BD0-064C-40FC-A331-F49FCA9536AA}"/>
          </ac:spMkLst>
        </pc:spChg>
        <pc:spChg chg="add del">
          <ac:chgData name="Natasja Hopkin" userId="a9e9ffbab44d5ec6" providerId="LiveId" clId="{A22E5E84-74DB-430D-BF6B-28A0BA165BBF}" dt="2021-02-18T13:03:56.505" v="2346" actId="26606"/>
          <ac:spMkLst>
            <pc:docMk/>
            <pc:sldMk cId="785925288" sldId="265"/>
            <ac:spMk id="113" creationId="{1ECAB1E8-8195-4748-BE71-FF806D86892E}"/>
          </ac:spMkLst>
        </pc:spChg>
        <pc:spChg chg="add del">
          <ac:chgData name="Natasja Hopkin" userId="a9e9ffbab44d5ec6" providerId="LiveId" clId="{A22E5E84-74DB-430D-BF6B-28A0BA165BBF}" dt="2021-02-18T13:03:56.505" v="2346" actId="26606"/>
          <ac:spMkLst>
            <pc:docMk/>
            <pc:sldMk cId="785925288" sldId="265"/>
            <ac:spMk id="115" creationId="{57F6BDD4-E066-4008-8011-6CC31AEB4556}"/>
          </ac:spMkLst>
        </pc:spChg>
        <pc:spChg chg="add del">
          <ac:chgData name="Natasja Hopkin" userId="a9e9ffbab44d5ec6" providerId="LiveId" clId="{A22E5E84-74DB-430D-BF6B-28A0BA165BBF}" dt="2021-02-18T13:03:56.505" v="2346" actId="26606"/>
          <ac:spMkLst>
            <pc:docMk/>
            <pc:sldMk cId="785925288" sldId="265"/>
            <ac:spMk id="117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18T13:03:56.505" v="2346" actId="26606"/>
          <ac:spMkLst>
            <pc:docMk/>
            <pc:sldMk cId="785925288" sldId="265"/>
            <ac:spMk id="119" creationId="{2A865FE3-5FC9-4049-87CF-30019C46C0F5}"/>
          </ac:spMkLst>
        </pc:spChg>
        <pc:spChg chg="add del">
          <ac:chgData name="Natasja Hopkin" userId="a9e9ffbab44d5ec6" providerId="LiveId" clId="{A22E5E84-74DB-430D-BF6B-28A0BA165BBF}" dt="2021-02-18T13:03:57.793" v="2348" actId="26606"/>
          <ac:spMkLst>
            <pc:docMk/>
            <pc:sldMk cId="785925288" sldId="265"/>
            <ac:spMk id="121" creationId="{2C9A9DA9-7DC8-488B-A882-123947B0F3D9}"/>
          </ac:spMkLst>
        </pc:spChg>
        <pc:spChg chg="add del">
          <ac:chgData name="Natasja Hopkin" userId="a9e9ffbab44d5ec6" providerId="LiveId" clId="{A22E5E84-74DB-430D-BF6B-28A0BA165BBF}" dt="2021-02-18T13:03:57.793" v="2348" actId="26606"/>
          <ac:spMkLst>
            <pc:docMk/>
            <pc:sldMk cId="785925288" sldId="265"/>
            <ac:spMk id="122" creationId="{57F6BDD4-E066-4008-8011-6CC31AEB4556}"/>
          </ac:spMkLst>
        </pc:spChg>
        <pc:spChg chg="add del">
          <ac:chgData name="Natasja Hopkin" userId="a9e9ffbab44d5ec6" providerId="LiveId" clId="{A22E5E84-74DB-430D-BF6B-28A0BA165BBF}" dt="2021-02-18T13:03:57.793" v="2348" actId="26606"/>
          <ac:spMkLst>
            <pc:docMk/>
            <pc:sldMk cId="785925288" sldId="265"/>
            <ac:spMk id="123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18T13:03:57.793" v="2348" actId="26606"/>
          <ac:spMkLst>
            <pc:docMk/>
            <pc:sldMk cId="785925288" sldId="265"/>
            <ac:spMk id="124" creationId="{2A865FE3-5FC9-4049-87CF-30019C46C0F5}"/>
          </ac:spMkLst>
        </pc:spChg>
        <pc:spChg chg="add del">
          <ac:chgData name="Natasja Hopkin" userId="a9e9ffbab44d5ec6" providerId="LiveId" clId="{A22E5E84-74DB-430D-BF6B-28A0BA165BBF}" dt="2021-02-18T13:03:58.779" v="2350" actId="26606"/>
          <ac:spMkLst>
            <pc:docMk/>
            <pc:sldMk cId="785925288" sldId="265"/>
            <ac:spMk id="126" creationId="{1ECAB1E8-8195-4748-BE71-FF806D86892E}"/>
          </ac:spMkLst>
        </pc:spChg>
        <pc:spChg chg="add del">
          <ac:chgData name="Natasja Hopkin" userId="a9e9ffbab44d5ec6" providerId="LiveId" clId="{A22E5E84-74DB-430D-BF6B-28A0BA165BBF}" dt="2021-02-18T13:03:58.779" v="2350" actId="26606"/>
          <ac:spMkLst>
            <pc:docMk/>
            <pc:sldMk cId="785925288" sldId="265"/>
            <ac:spMk id="127" creationId="{57F6BDD4-E066-4008-8011-6CC31AEB4556}"/>
          </ac:spMkLst>
        </pc:spChg>
        <pc:spChg chg="add del">
          <ac:chgData name="Natasja Hopkin" userId="a9e9ffbab44d5ec6" providerId="LiveId" clId="{A22E5E84-74DB-430D-BF6B-28A0BA165BBF}" dt="2021-02-18T13:03:58.779" v="2350" actId="26606"/>
          <ac:spMkLst>
            <pc:docMk/>
            <pc:sldMk cId="785925288" sldId="265"/>
            <ac:spMk id="128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18T13:03:58.779" v="2350" actId="26606"/>
          <ac:spMkLst>
            <pc:docMk/>
            <pc:sldMk cId="785925288" sldId="265"/>
            <ac:spMk id="129" creationId="{2A865FE3-5FC9-4049-87CF-30019C46C0F5}"/>
          </ac:spMkLst>
        </pc:spChg>
        <pc:spChg chg="add del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131" creationId="{2C9A9DA9-7DC8-488B-A882-123947B0F3D9}"/>
          </ac:spMkLst>
        </pc:spChg>
        <pc:spChg chg="add del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132" creationId="{57F6BDD4-E066-4008-8011-6CC31AEB4556}"/>
          </ac:spMkLst>
        </pc:spChg>
        <pc:spChg chg="add del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133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134" creationId="{2A865FE3-5FC9-4049-87CF-30019C46C0F5}"/>
          </ac:spMkLst>
        </pc:spChg>
        <pc:spChg chg="add">
          <ac:chgData name="Natasja Hopkin" userId="a9e9ffbab44d5ec6" providerId="LiveId" clId="{A22E5E84-74DB-430D-BF6B-28A0BA165BBF}" dt="2021-02-18T13:07:15.838" v="2398" actId="26606"/>
          <ac:spMkLst>
            <pc:docMk/>
            <pc:sldMk cId="785925288" sldId="265"/>
            <ac:spMk id="136" creationId="{7A5F0580-5EE9-419F-96EE-B6529EF6E7D0}"/>
          </ac:spMkLst>
        </pc:spChg>
        <pc:picChg chg="add del mod">
          <ac:chgData name="Natasja Hopkin" userId="a9e9ffbab44d5ec6" providerId="LiveId" clId="{A22E5E84-74DB-430D-BF6B-28A0BA165BBF}" dt="2021-03-14T17:22:49.890" v="6271"/>
          <ac:picMkLst>
            <pc:docMk/>
            <pc:sldMk cId="785925288" sldId="265"/>
            <ac:picMk id="3" creationId="{0DEBE75C-EE6D-4891-90B0-F4BDE684C7C3}"/>
          </ac:picMkLst>
        </pc:pic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785925288" sldId="265"/>
            <ac:picMk id="4" creationId="{C2AA0C16-3D8B-4809-8C26-DC72310C6222}"/>
          </ac:picMkLst>
        </pc:picChg>
        <pc:picChg chg="add del mod">
          <ac:chgData name="Natasja Hopkin" userId="a9e9ffbab44d5ec6" providerId="LiveId" clId="{A22E5E84-74DB-430D-BF6B-28A0BA165BBF}" dt="2021-02-16T12:25:05.325" v="671" actId="21"/>
          <ac:picMkLst>
            <pc:docMk/>
            <pc:sldMk cId="785925288" sldId="265"/>
            <ac:picMk id="5" creationId="{C01CF8C0-28F8-4255-AC47-A680CF689EA3}"/>
          </ac:picMkLst>
        </pc:picChg>
        <pc:picChg chg="add del">
          <ac:chgData name="Natasja Hopkin" userId="a9e9ffbab44d5ec6" providerId="LiveId" clId="{A22E5E84-74DB-430D-BF6B-28A0BA165BBF}" dt="2021-02-16T12:04:53.075" v="36" actId="26606"/>
          <ac:picMkLst>
            <pc:docMk/>
            <pc:sldMk cId="785925288" sldId="265"/>
            <ac:picMk id="12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2:07:52.574" v="47" actId="26606"/>
          <ac:picMkLst>
            <pc:docMk/>
            <pc:sldMk cId="785925288" sldId="265"/>
            <ac:picMk id="21" creationId="{2897127E-6CEF-446C-BE87-93B7C46E49D1}"/>
          </ac:picMkLst>
        </pc:picChg>
        <pc:picChg chg="add mod ord modCrop">
          <ac:chgData name="Natasja Hopkin" userId="a9e9ffbab44d5ec6" providerId="LiveId" clId="{A22E5E84-74DB-430D-BF6B-28A0BA165BBF}" dt="2021-02-18T13:07:15.838" v="2398" actId="26606"/>
          <ac:picMkLst>
            <pc:docMk/>
            <pc:sldMk cId="785925288" sldId="265"/>
            <ac:picMk id="22" creationId="{9C91E3CD-69FF-484F-B00E-403C2A36E628}"/>
          </ac:picMkLst>
        </pc:picChg>
        <pc:picChg chg="add del">
          <ac:chgData name="Natasja Hopkin" userId="a9e9ffbab44d5ec6" providerId="LiveId" clId="{A22E5E84-74DB-430D-BF6B-28A0BA165BBF}" dt="2021-02-16T12:25:21.094" v="676" actId="26606"/>
          <ac:picMkLst>
            <pc:docMk/>
            <pc:sldMk cId="785925288" sldId="265"/>
            <ac:picMk id="38" creationId="{2897127E-6CEF-446C-BE87-93B7C46E49D1}"/>
          </ac:picMkLst>
        </pc:picChg>
        <pc:picChg chg="add del">
          <ac:chgData name="Natasja Hopkin" userId="a9e9ffbab44d5ec6" providerId="LiveId" clId="{A22E5E84-74DB-430D-BF6B-28A0BA165BBF}" dt="2021-02-16T12:25:39.354" v="685" actId="26606"/>
          <ac:picMkLst>
            <pc:docMk/>
            <pc:sldMk cId="785925288" sldId="265"/>
            <ac:picMk id="45" creationId="{AE113210-7872-481A-ADE6-3A05CCAF5EB2}"/>
          </ac:picMkLst>
        </pc:picChg>
        <pc:picChg chg="add del">
          <ac:chgData name="Natasja Hopkin" userId="a9e9ffbab44d5ec6" providerId="LiveId" clId="{A22E5E84-74DB-430D-BF6B-28A0BA165BBF}" dt="2021-02-16T16:30:45.607" v="939" actId="26606"/>
          <ac:picMkLst>
            <pc:docMk/>
            <pc:sldMk cId="785925288" sldId="265"/>
            <ac:picMk id="69" creationId="{7A2CE8EB-F719-4F84-9E91-F538438CAC76}"/>
          </ac:picMkLst>
        </pc:picChg>
        <pc:picChg chg="add del">
          <ac:chgData name="Natasja Hopkin" userId="a9e9ffbab44d5ec6" providerId="LiveId" clId="{A22E5E84-74DB-430D-BF6B-28A0BA165BBF}" dt="2021-02-16T16:30:45.607" v="938" actId="26606"/>
          <ac:picMkLst>
            <pc:docMk/>
            <pc:sldMk cId="785925288" sldId="265"/>
            <ac:picMk id="78" creationId="{07CF545F-9C2E-4446-97CD-AD92990C2B68}"/>
          </ac:picMkLst>
        </pc:picChg>
        <pc:picChg chg="add del">
          <ac:chgData name="Natasja Hopkin" userId="a9e9ffbab44d5ec6" providerId="LiveId" clId="{A22E5E84-74DB-430D-BF6B-28A0BA165BBF}" dt="2021-02-16T16:54:36.002" v="1116" actId="26606"/>
          <ac:picMkLst>
            <pc:docMk/>
            <pc:sldMk cId="785925288" sldId="265"/>
            <ac:picMk id="83" creationId="{7A2CE8EB-F719-4F84-9E91-F538438CAC76}"/>
          </ac:picMkLst>
        </pc:picChg>
        <pc:cxnChg chg="add del">
          <ac:chgData name="Natasja Hopkin" userId="a9e9ffbab44d5ec6" providerId="LiveId" clId="{A22E5E84-74DB-430D-BF6B-28A0BA165BBF}" dt="2021-02-16T12:25:38.183" v="682" actId="26606"/>
          <ac:cxnSpMkLst>
            <pc:docMk/>
            <pc:sldMk cId="785925288" sldId="265"/>
            <ac:cxnSpMk id="52" creationId="{A7F400EE-A8A5-48AF-B4D6-291B52C6F0B0}"/>
          </ac:cxnSpMkLst>
        </pc:cxnChg>
        <pc:cxnChg chg="add del">
          <ac:chgData name="Natasja Hopkin" userId="a9e9ffbab44d5ec6" providerId="LiveId" clId="{A22E5E84-74DB-430D-BF6B-28A0BA165BBF}" dt="2021-02-16T13:03:04.618" v="863" actId="26606"/>
          <ac:cxnSpMkLst>
            <pc:docMk/>
            <pc:sldMk cId="785925288" sldId="265"/>
            <ac:cxnSpMk id="57" creationId="{A7F400EE-A8A5-48AF-B4D6-291B52C6F0B0}"/>
          </ac:cxnSpMkLst>
        </pc:cxnChg>
        <pc:cxnChg chg="add del">
          <ac:chgData name="Natasja Hopkin" userId="a9e9ffbab44d5ec6" providerId="LiveId" clId="{A22E5E84-74DB-430D-BF6B-28A0BA165BBF}" dt="2021-02-16T16:29:58.620" v="927" actId="26606"/>
          <ac:cxnSpMkLst>
            <pc:docMk/>
            <pc:sldMk cId="785925288" sldId="265"/>
            <ac:cxnSpMk id="62" creationId="{A7F400EE-A8A5-48AF-B4D6-291B52C6F0B0}"/>
          </ac:cxnSpMkLst>
        </pc:cxnChg>
        <pc:cxnChg chg="add del">
          <ac:chgData name="Natasja Hopkin" userId="a9e9ffbab44d5ec6" providerId="LiveId" clId="{A22E5E84-74DB-430D-BF6B-28A0BA165BBF}" dt="2021-02-16T16:54:35.971" v="1115" actId="26606"/>
          <ac:cxnSpMkLst>
            <pc:docMk/>
            <pc:sldMk cId="785925288" sldId="265"/>
            <ac:cxnSpMk id="95" creationId="{A7F400EE-A8A5-48AF-B4D6-291B52C6F0B0}"/>
          </ac:cxnSpMkLst>
        </pc:cxnChg>
      </pc:sldChg>
      <pc:sldChg chg="addSp delSp modSp add mod modTransition setBg delDesignElem modNotesTx">
        <pc:chgData name="Natasja Hopkin" userId="a9e9ffbab44d5ec6" providerId="LiveId" clId="{A22E5E84-74DB-430D-BF6B-28A0BA165BBF}" dt="2021-03-14T17:30:05.171" v="6273"/>
        <pc:sldMkLst>
          <pc:docMk/>
          <pc:sldMk cId="2024166099" sldId="266"/>
        </pc:sldMkLst>
        <pc:spChg chg="mod">
          <ac:chgData name="Natasja Hopkin" userId="a9e9ffbab44d5ec6" providerId="LiveId" clId="{A22E5E84-74DB-430D-BF6B-28A0BA165BBF}" dt="2021-02-18T17:50:26.387" v="3540" actId="114"/>
          <ac:spMkLst>
            <pc:docMk/>
            <pc:sldMk cId="2024166099" sldId="266"/>
            <ac:spMk id="2" creationId="{E7F3FCA4-C5BD-4BC9-94FE-F4F90EE5E9A5}"/>
          </ac:spMkLst>
        </pc:spChg>
        <pc:spChg chg="del">
          <ac:chgData name="Natasja Hopkin" userId="a9e9ffbab44d5ec6" providerId="LiveId" clId="{A22E5E84-74DB-430D-BF6B-28A0BA165BBF}" dt="2021-02-16T16:48:41.624" v="989"/>
          <ac:spMkLst>
            <pc:docMk/>
            <pc:sldMk cId="2024166099" sldId="266"/>
            <ac:spMk id="9" creationId="{46C2E80F-49A6-4372-B103-219D417A55ED}"/>
          </ac:spMkLst>
        </pc:spChg>
        <pc:spChg chg="add del">
          <ac:chgData name="Natasja Hopkin" userId="a9e9ffbab44d5ec6" providerId="LiveId" clId="{A22E5E84-74DB-430D-BF6B-28A0BA165BBF}" dt="2021-02-16T16:48:59.516" v="991" actId="26606"/>
          <ac:spMkLst>
            <pc:docMk/>
            <pc:sldMk cId="2024166099" sldId="266"/>
            <ac:spMk id="10" creationId="{DCC231C8-C761-4B31-9B1C-C6D19248C6B3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12" creationId="{562DFC44-A40C-4573-9230-B3EDB3EC8EEB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13" creationId="{6D1A2CED-DA9B-4CCF-8215-CFC65FE71603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14" creationId="{15589D35-CF9F-4DE9-A792-8571A09E9BC9}"/>
          </ac:spMkLst>
        </pc:spChg>
        <pc:spChg chg="add del">
          <ac:chgData name="Natasja Hopkin" userId="a9e9ffbab44d5ec6" providerId="LiveId" clId="{A22E5E84-74DB-430D-BF6B-28A0BA165BBF}" dt="2021-02-16T16:54:55.215" v="1119" actId="26606"/>
          <ac:spMkLst>
            <pc:docMk/>
            <pc:sldMk cId="2024166099" sldId="266"/>
            <ac:spMk id="19" creationId="{C83A5C14-ED91-4CD1-809E-D29FF97C9AF5}"/>
          </ac:spMkLst>
        </pc:spChg>
        <pc:spChg chg="add del">
          <ac:chgData name="Natasja Hopkin" userId="a9e9ffbab44d5ec6" providerId="LiveId" clId="{A22E5E84-74DB-430D-BF6B-28A0BA165BBF}" dt="2021-02-16T16:54:55.215" v="1119" actId="26606"/>
          <ac:spMkLst>
            <pc:docMk/>
            <pc:sldMk cId="2024166099" sldId="266"/>
            <ac:spMk id="21" creationId="{56065185-5C34-4F86-AA96-AA4D065B0EF4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23" creationId="{1BFC967B-3DD6-463D-9DB9-6E4419AE0DAA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24" creationId="{5DF40726-9B19-4165-9C26-757D16E19E23}"/>
          </ac:spMkLst>
        </pc:spChg>
        <pc:spChg chg="add del">
          <ac:chgData name="Natasja Hopkin" userId="a9e9ffbab44d5ec6" providerId="LiveId" clId="{A22E5E84-74DB-430D-BF6B-28A0BA165BBF}" dt="2021-02-16T16:54:56.919" v="1121" actId="26606"/>
          <ac:spMkLst>
            <pc:docMk/>
            <pc:sldMk cId="2024166099" sldId="266"/>
            <ac:spMk id="25" creationId="{2089CB41-F399-4AEB-980C-5BFB1049CBED}"/>
          </ac:spMkLst>
        </pc:spChg>
        <pc:graphicFrameChg chg="mod modGraphic">
          <ac:chgData name="Natasja Hopkin" userId="a9e9ffbab44d5ec6" providerId="LiveId" clId="{A22E5E84-74DB-430D-BF6B-28A0BA165BBF}" dt="2021-02-16T18:28:35.998" v="1503" actId="20577"/>
          <ac:graphicFrameMkLst>
            <pc:docMk/>
            <pc:sldMk cId="2024166099" sldId="266"/>
            <ac:graphicFrameMk id="5" creationId="{42F0FF64-DFD5-4A94-AC2B-271443281F88}"/>
          </ac:graphicFrameMkLst>
        </pc:graphicFrame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2024166099" sldId="266"/>
            <ac:picMk id="4" creationId="{BC072366-2B09-484D-8E20-13440034DBA9}"/>
          </ac:picMkLst>
        </pc:picChg>
        <pc:inkChg chg="add">
          <ac:chgData name="Natasja Hopkin" userId="a9e9ffbab44d5ec6" providerId="LiveId" clId="{A22E5E84-74DB-430D-BF6B-28A0BA165BBF}" dt="2021-02-16T20:47:10.770" v="1504" actId="9405"/>
          <ac:inkMkLst>
            <pc:docMk/>
            <pc:sldMk cId="2024166099" sldId="266"/>
            <ac:inkMk id="3" creationId="{FB8E9CF4-42D9-4EEF-B8E1-B124621B08BB}"/>
          </ac:inkMkLst>
        </pc:inkChg>
      </pc:sldChg>
      <pc:sldChg chg="addSp delSp modSp add mod ord modTransition setBg delDesignElem modNotesTx">
        <pc:chgData name="Natasja Hopkin" userId="a9e9ffbab44d5ec6" providerId="LiveId" clId="{A22E5E84-74DB-430D-BF6B-28A0BA165BBF}" dt="2021-03-14T17:30:05.171" v="6273"/>
        <pc:sldMkLst>
          <pc:docMk/>
          <pc:sldMk cId="3425000965" sldId="267"/>
        </pc:sldMkLst>
        <pc:spChg chg="mod">
          <ac:chgData name="Natasja Hopkin" userId="a9e9ffbab44d5ec6" providerId="LiveId" clId="{A22E5E84-74DB-430D-BF6B-28A0BA165BBF}" dt="2021-02-24T15:23:22.391" v="3643" actId="20577"/>
          <ac:spMkLst>
            <pc:docMk/>
            <pc:sldMk cId="3425000965" sldId="267"/>
            <ac:spMk id="2" creationId="{1136AD51-0DED-499F-8A23-FE56A840A219}"/>
          </ac:spMkLst>
        </pc:spChg>
        <pc:spChg chg="del mod ord">
          <ac:chgData name="Natasja Hopkin" userId="a9e9ffbab44d5ec6" providerId="LiveId" clId="{A22E5E84-74DB-430D-BF6B-28A0BA165BBF}" dt="2021-02-18T13:04:21.051" v="2355" actId="478"/>
          <ac:spMkLst>
            <pc:docMk/>
            <pc:sldMk cId="3425000965" sldId="267"/>
            <ac:spMk id="33" creationId="{29109504-B4A9-4D21-B7B3-E43D853CB096}"/>
          </ac:spMkLst>
        </pc:spChg>
        <pc:spChg chg="del">
          <ac:chgData name="Natasja Hopkin" userId="a9e9ffbab44d5ec6" providerId="LiveId" clId="{A22E5E84-74DB-430D-BF6B-28A0BA165BBF}" dt="2021-02-18T13:01:20.621" v="2318"/>
          <ac:spMkLst>
            <pc:docMk/>
            <pc:sldMk cId="3425000965" sldId="267"/>
            <ac:spMk id="37" creationId="{79477870-C64A-4E35-8F2F-05B7114F3C74}"/>
          </ac:spMkLst>
        </pc:spChg>
        <pc:spChg chg="add del">
          <ac:chgData name="Natasja Hopkin" userId="a9e9ffbab44d5ec6" providerId="LiveId" clId="{A22E5E84-74DB-430D-BF6B-28A0BA165BBF}" dt="2021-02-18T13:04:17.574" v="2354" actId="26606"/>
          <ac:spMkLst>
            <pc:docMk/>
            <pc:sldMk cId="3425000965" sldId="267"/>
            <ac:spMk id="38" creationId="{1ECAB1E8-8195-4748-BE71-FF806D86892E}"/>
          </ac:spMkLst>
        </pc:spChg>
        <pc:spChg chg="del">
          <ac:chgData name="Natasja Hopkin" userId="a9e9ffbab44d5ec6" providerId="LiveId" clId="{A22E5E84-74DB-430D-BF6B-28A0BA165BBF}" dt="2021-02-18T13:01:20.621" v="2318"/>
          <ac:spMkLst>
            <pc:docMk/>
            <pc:sldMk cId="3425000965" sldId="267"/>
            <ac:spMk id="39" creationId="{8AEA628B-C8FF-4D0B-B111-F101F580B15D}"/>
          </ac:spMkLst>
        </pc:spChg>
        <pc:spChg chg="add del">
          <ac:chgData name="Natasja Hopkin" userId="a9e9ffbab44d5ec6" providerId="LiveId" clId="{A22E5E84-74DB-430D-BF6B-28A0BA165BBF}" dt="2021-02-18T13:04:17.574" v="2354" actId="26606"/>
          <ac:spMkLst>
            <pc:docMk/>
            <pc:sldMk cId="3425000965" sldId="267"/>
            <ac:spMk id="40" creationId="{57F6BDD4-E066-4008-8011-6CC31AEB4556}"/>
          </ac:spMkLst>
        </pc:spChg>
        <pc:spChg chg="del">
          <ac:chgData name="Natasja Hopkin" userId="a9e9ffbab44d5ec6" providerId="LiveId" clId="{A22E5E84-74DB-430D-BF6B-28A0BA165BBF}" dt="2021-02-18T13:01:20.621" v="2318"/>
          <ac:spMkLst>
            <pc:docMk/>
            <pc:sldMk cId="3425000965" sldId="267"/>
            <ac:spMk id="41" creationId="{42663BD0-064C-40FC-A331-F49FCA9536AA}"/>
          </ac:spMkLst>
        </pc:spChg>
        <pc:spChg chg="add del">
          <ac:chgData name="Natasja Hopkin" userId="a9e9ffbab44d5ec6" providerId="LiveId" clId="{A22E5E84-74DB-430D-BF6B-28A0BA165BBF}" dt="2021-02-18T13:04:17.574" v="2354" actId="26606"/>
          <ac:spMkLst>
            <pc:docMk/>
            <pc:sldMk cId="3425000965" sldId="267"/>
            <ac:spMk id="42" creationId="{2711A8FB-68FC-45FC-B01E-38F809E2D439}"/>
          </ac:spMkLst>
        </pc:spChg>
        <pc:spChg chg="add del">
          <ac:chgData name="Natasja Hopkin" userId="a9e9ffbab44d5ec6" providerId="LiveId" clId="{A22E5E84-74DB-430D-BF6B-28A0BA165BBF}" dt="2021-02-18T13:04:17.574" v="2354" actId="26606"/>
          <ac:spMkLst>
            <pc:docMk/>
            <pc:sldMk cId="3425000965" sldId="267"/>
            <ac:spMk id="44" creationId="{2A865FE3-5FC9-4049-87CF-30019C46C0F5}"/>
          </ac:spMkLst>
        </pc:spChg>
        <pc:spChg chg="add del">
          <ac:chgData name="Natasja Hopkin" userId="a9e9ffbab44d5ec6" providerId="LiveId" clId="{A22E5E84-74DB-430D-BF6B-28A0BA165BBF}" dt="2021-02-18T13:05:00.412" v="2365" actId="26606"/>
          <ac:spMkLst>
            <pc:docMk/>
            <pc:sldMk cId="3425000965" sldId="267"/>
            <ac:spMk id="49" creationId="{84ECDE7A-6944-466D-8FFE-149A29BA6BAE}"/>
          </ac:spMkLst>
        </pc:spChg>
        <pc:spChg chg="add del">
          <ac:chgData name="Natasja Hopkin" userId="a9e9ffbab44d5ec6" providerId="LiveId" clId="{A22E5E84-74DB-430D-BF6B-28A0BA165BBF}" dt="2021-02-18T13:05:00.412" v="2365" actId="26606"/>
          <ac:spMkLst>
            <pc:docMk/>
            <pc:sldMk cId="3425000965" sldId="267"/>
            <ac:spMk id="51" creationId="{B3420082-9415-44EC-802E-C77D71D59C57}"/>
          </ac:spMkLst>
        </pc:spChg>
        <pc:spChg chg="add del">
          <ac:chgData name="Natasja Hopkin" userId="a9e9ffbab44d5ec6" providerId="LiveId" clId="{A22E5E84-74DB-430D-BF6B-28A0BA165BBF}" dt="2021-02-18T13:05:00.412" v="2365" actId="26606"/>
          <ac:spMkLst>
            <pc:docMk/>
            <pc:sldMk cId="3425000965" sldId="267"/>
            <ac:spMk id="53" creationId="{55A52C45-1FCB-4636-A80F-2849B8226C01}"/>
          </ac:spMkLst>
        </pc:spChg>
        <pc:spChg chg="add del">
          <ac:chgData name="Natasja Hopkin" userId="a9e9ffbab44d5ec6" providerId="LiveId" clId="{A22E5E84-74DB-430D-BF6B-28A0BA165BBF}" dt="2021-02-18T13:05:00.412" v="2365" actId="26606"/>
          <ac:spMkLst>
            <pc:docMk/>
            <pc:sldMk cId="3425000965" sldId="267"/>
            <ac:spMk id="55" creationId="{768EB4DD-3704-43AD-92B3-C4E0C6EA92CB}"/>
          </ac:spMkLst>
        </pc:spChg>
        <pc:spChg chg="add del">
          <ac:chgData name="Natasja Hopkin" userId="a9e9ffbab44d5ec6" providerId="LiveId" clId="{A22E5E84-74DB-430D-BF6B-28A0BA165BBF}" dt="2021-02-18T13:05:06.364" v="2368" actId="26606"/>
          <ac:spMkLst>
            <pc:docMk/>
            <pc:sldMk cId="3425000965" sldId="267"/>
            <ac:spMk id="60" creationId="{53F29798-D584-4792-9B62-3F5F5C36D619}"/>
          </ac:spMkLst>
        </pc:spChg>
        <pc:spChg chg="add del">
          <ac:chgData name="Natasja Hopkin" userId="a9e9ffbab44d5ec6" providerId="LiveId" clId="{A22E5E84-74DB-430D-BF6B-28A0BA165BBF}" dt="2021-02-18T13:06:41.130" v="2394" actId="26606"/>
          <ac:spMkLst>
            <pc:docMk/>
            <pc:sldMk cId="3425000965" sldId="267"/>
            <ac:spMk id="65" creationId="{A4AC5506-6312-4701-8D3C-40187889A947}"/>
          </ac:spMkLst>
        </pc:spChg>
        <pc:spChg chg="add del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67" creationId="{017517EF-BD4D-4055-BDB4-A322C53568AD}"/>
          </ac:spMkLst>
        </pc:spChg>
        <pc:spChg chg="add del">
          <ac:chgData name="Natasja Hopkin" userId="a9e9ffbab44d5ec6" providerId="LiveId" clId="{A22E5E84-74DB-430D-BF6B-28A0BA165BBF}" dt="2021-02-18T13:05:40.925" v="2378" actId="26606"/>
          <ac:spMkLst>
            <pc:docMk/>
            <pc:sldMk cId="3425000965" sldId="267"/>
            <ac:spMk id="70" creationId="{53F29798-D584-4792-9B62-3F5F5C36D619}"/>
          </ac:spMkLst>
        </pc:spChg>
        <pc:spChg chg="add del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72" creationId="{0ADDB668-2CA4-4D2B-9C34-3487CA330BA8}"/>
          </ac:spMkLst>
        </pc:spChg>
        <pc:spChg chg="add del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74" creationId="{2568BC19-F052-4108-93E1-6A3D1DEC072F}"/>
          </ac:spMkLst>
        </pc:spChg>
        <pc:spChg chg="add del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76" creationId="{D5FD337D-4D6B-4C8B-B6F5-121097E09881}"/>
          </ac:spMkLst>
        </pc:spChg>
        <pc:spChg chg="add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81" creationId="{E45B1D5C-0827-4AF0-8186-11FC5A8B8B92}"/>
          </ac:spMkLst>
        </pc:spChg>
        <pc:spChg chg="add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83" creationId="{99413ED5-9ED4-4772-BCE4-2BCAE6B12E35}"/>
          </ac:spMkLst>
        </pc:spChg>
        <pc:spChg chg="add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85" creationId="{04357C93-F0CB-4A1C-8F77-4E9063789819}"/>
          </ac:spMkLst>
        </pc:spChg>
        <pc:spChg chg="add">
          <ac:chgData name="Natasja Hopkin" userId="a9e9ffbab44d5ec6" providerId="LiveId" clId="{A22E5E84-74DB-430D-BF6B-28A0BA165BBF}" dt="2021-02-24T15:22:20.340" v="3595" actId="26606"/>
          <ac:spMkLst>
            <pc:docMk/>
            <pc:sldMk cId="3425000965" sldId="267"/>
            <ac:spMk id="87" creationId="{90F533E9-6690-41A8-A372-4C6C622D028D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425000965" sldId="267"/>
            <ac:picMk id="3" creationId="{E2646DAF-47B2-466D-BBAE-22A0F08EDC95}"/>
          </ac:picMkLst>
        </pc:picChg>
        <pc:picChg chg="add mod modCrop">
          <ac:chgData name="Natasja Hopkin" userId="a9e9ffbab44d5ec6" providerId="LiveId" clId="{A22E5E84-74DB-430D-BF6B-28A0BA165BBF}" dt="2021-03-08T11:35:21.548" v="5586" actId="14100"/>
          <ac:picMkLst>
            <pc:docMk/>
            <pc:sldMk cId="3425000965" sldId="267"/>
            <ac:picMk id="4" creationId="{E1F4436F-6C58-4713-AB91-2D1B8195939B}"/>
          </ac:picMkLst>
        </pc:picChg>
        <pc:picChg chg="del">
          <ac:chgData name="Natasja Hopkin" userId="a9e9ffbab44d5ec6" providerId="LiveId" clId="{A22E5E84-74DB-430D-BF6B-28A0BA165BBF}" dt="2021-02-18T13:01:26.085" v="2319" actId="478"/>
          <ac:picMkLst>
            <pc:docMk/>
            <pc:sldMk cId="3425000965" sldId="267"/>
            <ac:picMk id="24" creationId="{DE08DD1C-9E1E-480E-AC2D-A599C84B402E}"/>
          </ac:picMkLst>
        </pc:picChg>
      </pc:sldChg>
      <pc:sldChg chg="new del">
        <pc:chgData name="Natasja Hopkin" userId="a9e9ffbab44d5ec6" providerId="LiveId" clId="{A22E5E84-74DB-430D-BF6B-28A0BA165BBF}" dt="2021-02-18T13:05:04.222" v="2367" actId="680"/>
        <pc:sldMkLst>
          <pc:docMk/>
          <pc:sldMk cId="2204188117" sldId="268"/>
        </pc:sldMkLst>
      </pc:sldChg>
      <pc:sldChg chg="addSp modSp new mod modTransition setBg">
        <pc:chgData name="Natasja Hopkin" userId="a9e9ffbab44d5ec6" providerId="LiveId" clId="{A22E5E84-74DB-430D-BF6B-28A0BA165BBF}" dt="2021-03-14T17:30:05.171" v="6273"/>
        <pc:sldMkLst>
          <pc:docMk/>
          <pc:sldMk cId="4214465459" sldId="268"/>
        </pc:sldMkLst>
        <pc:spChg chg="mo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2" creationId="{285FE3BA-B023-4FC8-BDDF-09EAA41A7144}"/>
          </ac:spMkLst>
        </pc:spChg>
        <pc:spChg chg="mod">
          <ac:chgData name="Natasja Hopkin" userId="a9e9ffbab44d5ec6" providerId="LiveId" clId="{A22E5E84-74DB-430D-BF6B-28A0BA165BBF}" dt="2021-02-26T10:24:11.794" v="3830" actId="20577"/>
          <ac:spMkLst>
            <pc:docMk/>
            <pc:sldMk cId="4214465459" sldId="268"/>
            <ac:spMk id="3" creationId="{34A26E48-22FC-4B8F-9FF8-5C5D3540CF98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8" creationId="{5A0118C5-4F8D-4CF4-BADD-53FEACC6C42A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10" creationId="{4E0A5C5C-2A95-428E-9F6A-0D29EBD57C9F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12" creationId="{1056F38F-7C4E-461D-8709-7D0024AE1F79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14" creationId="{C7278469-3C3C-49CE-AEEE-E176A4900B78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20" creationId="{4C6598AB-1C17-4D54-951C-A082D94ACB7A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22" creationId="{C83B66D7-137D-4AC1-B172-53D60F08BEB5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24" creationId="{F6B92503-6984-4D15-8B98-8718709B785D}"/>
          </ac:spMkLst>
        </pc:spChg>
        <pc:spChg chg="add">
          <ac:chgData name="Natasja Hopkin" userId="a9e9ffbab44d5ec6" providerId="LiveId" clId="{A22E5E84-74DB-430D-BF6B-28A0BA165BBF}" dt="2021-02-18T15:57:56.468" v="2623" actId="26606"/>
          <ac:spMkLst>
            <pc:docMk/>
            <pc:sldMk cId="4214465459" sldId="268"/>
            <ac:spMk id="26" creationId="{08DDF938-524E-4C18-A47D-C00627832366}"/>
          </ac:spMkLst>
        </pc:spChg>
        <pc:grpChg chg="add">
          <ac:chgData name="Natasja Hopkin" userId="a9e9ffbab44d5ec6" providerId="LiveId" clId="{A22E5E84-74DB-430D-BF6B-28A0BA165BBF}" dt="2021-02-18T15:57:56.468" v="2623" actId="26606"/>
          <ac:grpSpMkLst>
            <pc:docMk/>
            <pc:sldMk cId="4214465459" sldId="268"/>
            <ac:grpSpMk id="16" creationId="{93DC754C-7E09-422D-A8BB-AF632E90DFA2}"/>
          </ac:grpSpMkLst>
        </pc:grpChg>
        <pc:grpChg chg="add">
          <ac:chgData name="Natasja Hopkin" userId="a9e9ffbab44d5ec6" providerId="LiveId" clId="{A22E5E84-74DB-430D-BF6B-28A0BA165BBF}" dt="2021-02-18T15:57:56.468" v="2623" actId="26606"/>
          <ac:grpSpMkLst>
            <pc:docMk/>
            <pc:sldMk cId="4214465459" sldId="268"/>
            <ac:grpSpMk id="28" creationId="{3773FAF5-C452-4455-9411-D6AF5EBD4CA9}"/>
          </ac:grpSpMkLst>
        </pc:gr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4214465459" sldId="268"/>
            <ac:picMk id="4" creationId="{15A4E46F-927C-40EC-8B86-DA6B6AF166AB}"/>
          </ac:picMkLst>
        </pc:picChg>
      </pc:sldChg>
      <pc:sldChg chg="modSp new del mod">
        <pc:chgData name="Natasja Hopkin" userId="a9e9ffbab44d5ec6" providerId="LiveId" clId="{A22E5E84-74DB-430D-BF6B-28A0BA165BBF}" dt="2021-02-18T15:59:53.021" v="2746" actId="47"/>
        <pc:sldMkLst>
          <pc:docMk/>
          <pc:sldMk cId="1939659123" sldId="269"/>
        </pc:sldMkLst>
        <pc:spChg chg="mod">
          <ac:chgData name="Natasja Hopkin" userId="a9e9ffbab44d5ec6" providerId="LiveId" clId="{A22E5E84-74DB-430D-BF6B-28A0BA165BBF}" dt="2021-02-18T15:59:36.882" v="2741" actId="21"/>
          <ac:spMkLst>
            <pc:docMk/>
            <pc:sldMk cId="1939659123" sldId="269"/>
            <ac:spMk id="2" creationId="{9FA3B055-39D4-484C-AB2E-3BFC11EA4ECF}"/>
          </ac:spMkLst>
        </pc:spChg>
        <pc:spChg chg="mod">
          <ac:chgData name="Natasja Hopkin" userId="a9e9ffbab44d5ec6" providerId="LiveId" clId="{A22E5E84-74DB-430D-BF6B-28A0BA165BBF}" dt="2021-02-18T15:59:47.511" v="2744" actId="21"/>
          <ac:spMkLst>
            <pc:docMk/>
            <pc:sldMk cId="1939659123" sldId="269"/>
            <ac:spMk id="3" creationId="{42A832F9-B9C0-469F-8205-CAF7CC432DC6}"/>
          </ac:spMkLst>
        </pc:spChg>
      </pc:sldChg>
      <pc:sldChg chg="new del">
        <pc:chgData name="Natasja Hopkin" userId="a9e9ffbab44d5ec6" providerId="LiveId" clId="{A22E5E84-74DB-430D-BF6B-28A0BA165BBF}" dt="2021-02-18T15:58:09.291" v="2625" actId="680"/>
        <pc:sldMkLst>
          <pc:docMk/>
          <pc:sldMk cId="4223768762" sldId="269"/>
        </pc:sldMkLst>
      </pc:sldChg>
      <pc:sldChg chg="addSp delSp modSp add mod modTransition setBg modAnim delDesignElem">
        <pc:chgData name="Natasja Hopkin" userId="a9e9ffbab44d5ec6" providerId="LiveId" clId="{A22E5E84-74DB-430D-BF6B-28A0BA165BBF}" dt="2021-03-14T17:30:05.171" v="6273"/>
        <pc:sldMkLst>
          <pc:docMk/>
          <pc:sldMk cId="1332417920" sldId="270"/>
        </pc:sldMkLst>
        <pc:spChg chg="mod">
          <ac:chgData name="Natasja Hopkin" userId="a9e9ffbab44d5ec6" providerId="LiveId" clId="{A22E5E84-74DB-430D-BF6B-28A0BA165BBF}" dt="2021-02-18T16:00:07.219" v="2771" actId="26606"/>
          <ac:spMkLst>
            <pc:docMk/>
            <pc:sldMk cId="1332417920" sldId="270"/>
            <ac:spMk id="2" creationId="{138A98D7-87B0-4A02-96FF-BB3A5FD1BFF4}"/>
          </ac:spMkLst>
        </pc:spChg>
        <pc:spChg chg="mod">
          <ac:chgData name="Natasja Hopkin" userId="a9e9ffbab44d5ec6" providerId="LiveId" clId="{A22E5E84-74DB-430D-BF6B-28A0BA165BBF}" dt="2021-02-18T16:00:25.618" v="2784" actId="20577"/>
          <ac:spMkLst>
            <pc:docMk/>
            <pc:sldMk cId="1332417920" sldId="270"/>
            <ac:spMk id="3" creationId="{1FA84031-ED91-4A17-BA4E-80958D278A9F}"/>
          </ac:spMkLst>
        </pc:spChg>
        <pc:spChg chg="add">
          <ac:chgData name="Natasja Hopkin" userId="a9e9ffbab44d5ec6" providerId="LiveId" clId="{A22E5E84-74DB-430D-BF6B-28A0BA165BBF}" dt="2021-02-18T16:00:07.219" v="2771" actId="26606"/>
          <ac:spMkLst>
            <pc:docMk/>
            <pc:sldMk cId="1332417920" sldId="270"/>
            <ac:spMk id="9" creationId="{2A0E4E09-FC02-4ADC-951A-3FFA90B6FE39}"/>
          </ac:spMkLst>
        </pc:spChg>
        <pc:spChg chg="del">
          <ac:chgData name="Natasja Hopkin" userId="a9e9ffbab44d5ec6" providerId="LiveId" clId="{A22E5E84-74DB-430D-BF6B-28A0BA165BBF}" dt="2021-02-18T15:59:31.071" v="2740"/>
          <ac:spMkLst>
            <pc:docMk/>
            <pc:sldMk cId="1332417920" sldId="270"/>
            <ac:spMk id="25" creationId="{2A0E4E09-FC02-4ADC-951A-3FFA90B6FE39}"/>
          </ac:spMkLst>
        </pc:spChg>
        <pc:picChg chg="mod">
          <ac:chgData name="Natasja Hopkin" userId="a9e9ffbab44d5ec6" providerId="LiveId" clId="{A22E5E84-74DB-430D-BF6B-28A0BA165BBF}" dt="2021-02-18T16:00:07.219" v="2771" actId="26606"/>
          <ac:picMkLst>
            <pc:docMk/>
            <pc:sldMk cId="1332417920" sldId="270"/>
            <ac:picMk id="4" creationId="{2D8D84CB-2DB8-41F4-B849-BA3D99DD6551}"/>
          </ac:picMkLst>
        </pc:pic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332417920" sldId="270"/>
            <ac:picMk id="5" creationId="{4E8659A3-513B-4D13-8CDC-F2577FA58683}"/>
          </ac:picMkLst>
        </pc:picChg>
        <pc:picChg chg="add">
          <ac:chgData name="Natasja Hopkin" userId="a9e9ffbab44d5ec6" providerId="LiveId" clId="{A22E5E84-74DB-430D-BF6B-28A0BA165BBF}" dt="2021-02-18T16:00:07.219" v="2771" actId="26606"/>
          <ac:picMkLst>
            <pc:docMk/>
            <pc:sldMk cId="1332417920" sldId="270"/>
            <ac:picMk id="11" creationId="{24F266AD-725B-4A9D-B448-4C000F95CB47}"/>
          </ac:picMkLst>
        </pc:picChg>
        <pc:picChg chg="del">
          <ac:chgData name="Natasja Hopkin" userId="a9e9ffbab44d5ec6" providerId="LiveId" clId="{A22E5E84-74DB-430D-BF6B-28A0BA165BBF}" dt="2021-02-18T15:59:31.071" v="2740"/>
          <ac:picMkLst>
            <pc:docMk/>
            <pc:sldMk cId="1332417920" sldId="270"/>
            <ac:picMk id="26" creationId="{24F266AD-725B-4A9D-B448-4C000F95CB47}"/>
          </ac:picMkLst>
        </pc:picChg>
      </pc:sldChg>
      <pc:sldChg chg="addSp delSp modSp add del mod setBg delDesignElem modNotesTx">
        <pc:chgData name="Natasja Hopkin" userId="a9e9ffbab44d5ec6" providerId="LiveId" clId="{A22E5E84-74DB-430D-BF6B-28A0BA165BBF}" dt="2021-02-18T16:09:40.692" v="3090" actId="47"/>
        <pc:sldMkLst>
          <pc:docMk/>
          <pc:sldMk cId="2607537339" sldId="271"/>
        </pc:sldMkLst>
        <pc:spChg chg="mod">
          <ac:chgData name="Natasja Hopkin" userId="a9e9ffbab44d5ec6" providerId="LiveId" clId="{A22E5E84-74DB-430D-BF6B-28A0BA165BBF}" dt="2021-02-18T16:08:53.067" v="3060" actId="27636"/>
          <ac:spMkLst>
            <pc:docMk/>
            <pc:sldMk cId="2607537339" sldId="271"/>
            <ac:spMk id="2" creationId="{E7F3FCA4-C5BD-4BC9-94FE-F4F90EE5E9A5}"/>
          </ac:spMkLst>
        </pc:spChg>
        <pc:spChg chg="add del mod">
          <ac:chgData name="Natasja Hopkin" userId="a9e9ffbab44d5ec6" providerId="LiveId" clId="{A22E5E84-74DB-430D-BF6B-28A0BA165BBF}" dt="2021-02-18T16:07:49.237" v="3044" actId="767"/>
          <ac:spMkLst>
            <pc:docMk/>
            <pc:sldMk cId="2607537339" sldId="271"/>
            <ac:spMk id="4" creationId="{F1082CD9-FCA2-4EF3-9461-2F462CFEF297}"/>
          </ac:spMkLst>
        </pc:spChg>
        <pc:spChg chg="add del mod">
          <ac:chgData name="Natasja Hopkin" userId="a9e9ffbab44d5ec6" providerId="LiveId" clId="{A22E5E84-74DB-430D-BF6B-28A0BA165BBF}" dt="2021-02-18T16:09:19.645" v="3071" actId="478"/>
          <ac:spMkLst>
            <pc:docMk/>
            <pc:sldMk cId="2607537339" sldId="271"/>
            <ac:spMk id="7" creationId="{4532EE05-4AA9-45F5-8918-B75C304A5807}"/>
          </ac:spMkLst>
        </pc:spChg>
        <pc:spChg chg="add del">
          <ac:chgData name="Natasja Hopkin" userId="a9e9ffbab44d5ec6" providerId="LiveId" clId="{A22E5E84-74DB-430D-BF6B-28A0BA165BBF}" dt="2021-02-18T16:07:50.033" v="3046" actId="26606"/>
          <ac:spMkLst>
            <pc:docMk/>
            <pc:sldMk cId="2607537339" sldId="271"/>
            <ac:spMk id="10" creationId="{DCC231C8-C761-4B31-9B1C-C6D19248C6B3}"/>
          </ac:spMkLst>
        </pc:spChg>
        <pc:spChg chg="add del mod">
          <ac:chgData name="Natasja Hopkin" userId="a9e9ffbab44d5ec6" providerId="LiveId" clId="{A22E5E84-74DB-430D-BF6B-28A0BA165BBF}" dt="2021-02-18T16:09:22.611" v="3074"/>
          <ac:spMkLst>
            <pc:docMk/>
            <pc:sldMk cId="2607537339" sldId="271"/>
            <ac:spMk id="11" creationId="{999B02CF-9CBF-4A88-A3B8-0530EC884746}"/>
          </ac:spMkLst>
        </pc:spChg>
        <pc:spChg chg="del">
          <ac:chgData name="Natasja Hopkin" userId="a9e9ffbab44d5ec6" providerId="LiveId" clId="{A22E5E84-74DB-430D-BF6B-28A0BA165BBF}" dt="2021-02-18T16:02:48.864" v="2791"/>
          <ac:spMkLst>
            <pc:docMk/>
            <pc:sldMk cId="2607537339" sldId="271"/>
            <ac:spMk id="12" creationId="{562DFC44-A40C-4573-9230-B3EDB3EC8EEB}"/>
          </ac:spMkLst>
        </pc:spChg>
        <pc:spChg chg="del">
          <ac:chgData name="Natasja Hopkin" userId="a9e9ffbab44d5ec6" providerId="LiveId" clId="{A22E5E84-74DB-430D-BF6B-28A0BA165BBF}" dt="2021-02-18T16:02:48.864" v="2791"/>
          <ac:spMkLst>
            <pc:docMk/>
            <pc:sldMk cId="2607537339" sldId="271"/>
            <ac:spMk id="13" creationId="{6D1A2CED-DA9B-4CCF-8215-CFC65FE71603}"/>
          </ac:spMkLst>
        </pc:spChg>
        <pc:spChg chg="del">
          <ac:chgData name="Natasja Hopkin" userId="a9e9ffbab44d5ec6" providerId="LiveId" clId="{A22E5E84-74DB-430D-BF6B-28A0BA165BBF}" dt="2021-02-18T16:02:48.864" v="2791"/>
          <ac:spMkLst>
            <pc:docMk/>
            <pc:sldMk cId="2607537339" sldId="271"/>
            <ac:spMk id="14" creationId="{15589D35-CF9F-4DE9-A792-8571A09E9BC9}"/>
          </ac:spMkLst>
        </pc:spChg>
        <pc:graphicFrameChg chg="del mod modGraphic">
          <ac:chgData name="Natasja Hopkin" userId="a9e9ffbab44d5ec6" providerId="LiveId" clId="{A22E5E84-74DB-430D-BF6B-28A0BA165BBF}" dt="2021-02-18T16:09:01.760" v="3064" actId="21"/>
          <ac:graphicFrameMkLst>
            <pc:docMk/>
            <pc:sldMk cId="2607537339" sldId="271"/>
            <ac:graphicFrameMk id="5" creationId="{42F0FF64-DFD5-4A94-AC2B-271443281F88}"/>
          </ac:graphicFrameMkLst>
        </pc:graphicFrameChg>
        <pc:graphicFrameChg chg="add del mod">
          <ac:chgData name="Natasja Hopkin" userId="a9e9ffbab44d5ec6" providerId="LiveId" clId="{A22E5E84-74DB-430D-BF6B-28A0BA165BBF}" dt="2021-02-18T16:03:37.281" v="2800"/>
          <ac:graphicFrameMkLst>
            <pc:docMk/>
            <pc:sldMk cId="2607537339" sldId="271"/>
            <ac:graphicFrameMk id="8" creationId="{F257E208-5ADA-44E8-8558-868442CD003B}"/>
          </ac:graphicFrameMkLst>
        </pc:graphicFrameChg>
      </pc:sldChg>
      <pc:sldChg chg="addSp delSp add del setBg delDesignElem">
        <pc:chgData name="Natasja Hopkin" userId="a9e9ffbab44d5ec6" providerId="LiveId" clId="{A22E5E84-74DB-430D-BF6B-28A0BA165BBF}" dt="2021-02-18T16:08:45.296" v="3057"/>
        <pc:sldMkLst>
          <pc:docMk/>
          <pc:sldMk cId="197768435" sldId="272"/>
        </pc:sldMkLst>
        <pc:spChg chg="add del">
          <ac:chgData name="Natasja Hopkin" userId="a9e9ffbab44d5ec6" providerId="LiveId" clId="{A22E5E84-74DB-430D-BF6B-28A0BA165BBF}" dt="2021-02-18T16:08:45.296" v="3057"/>
          <ac:spMkLst>
            <pc:docMk/>
            <pc:sldMk cId="197768435" sldId="272"/>
            <ac:spMk id="12" creationId="{562DFC44-A40C-4573-9230-B3EDB3EC8EEB}"/>
          </ac:spMkLst>
        </pc:spChg>
        <pc:spChg chg="add del">
          <ac:chgData name="Natasja Hopkin" userId="a9e9ffbab44d5ec6" providerId="LiveId" clId="{A22E5E84-74DB-430D-BF6B-28A0BA165BBF}" dt="2021-02-18T16:08:45.296" v="3057"/>
          <ac:spMkLst>
            <pc:docMk/>
            <pc:sldMk cId="197768435" sldId="272"/>
            <ac:spMk id="13" creationId="{6D1A2CED-DA9B-4CCF-8215-CFC65FE71603}"/>
          </ac:spMkLst>
        </pc:spChg>
        <pc:spChg chg="add del">
          <ac:chgData name="Natasja Hopkin" userId="a9e9ffbab44d5ec6" providerId="LiveId" clId="{A22E5E84-74DB-430D-BF6B-28A0BA165BBF}" dt="2021-02-18T16:08:45.296" v="3057"/>
          <ac:spMkLst>
            <pc:docMk/>
            <pc:sldMk cId="197768435" sldId="272"/>
            <ac:spMk id="14" creationId="{15589D35-CF9F-4DE9-A792-8571A09E9BC9}"/>
          </ac:spMkLst>
        </pc:spChg>
      </pc:sldChg>
      <pc:sldChg chg="addSp delSp modSp add mod modTransition">
        <pc:chgData name="Natasja Hopkin" userId="a9e9ffbab44d5ec6" providerId="LiveId" clId="{A22E5E84-74DB-430D-BF6B-28A0BA165BBF}" dt="2021-03-14T17:30:05.171" v="6273"/>
        <pc:sldMkLst>
          <pc:docMk/>
          <pc:sldMk cId="3880808053" sldId="272"/>
        </pc:sldMkLst>
        <pc:spChg chg="mod">
          <ac:chgData name="Natasja Hopkin" userId="a9e9ffbab44d5ec6" providerId="LiveId" clId="{A22E5E84-74DB-430D-BF6B-28A0BA165BBF}" dt="2021-02-18T16:08:56.120" v="3063" actId="27636"/>
          <ac:spMkLst>
            <pc:docMk/>
            <pc:sldMk cId="3880808053" sldId="272"/>
            <ac:spMk id="2" creationId="{E7F3FCA4-C5BD-4BC9-94FE-F4F90EE5E9A5}"/>
          </ac:spMkLst>
        </pc:spChg>
        <pc:spChg chg="add mod">
          <ac:chgData name="Natasja Hopkin" userId="a9e9ffbab44d5ec6" providerId="LiveId" clId="{A22E5E84-74DB-430D-BF6B-28A0BA165BBF}" dt="2021-02-18T16:09:35.618" v="3089" actId="113"/>
          <ac:spMkLst>
            <pc:docMk/>
            <pc:sldMk cId="3880808053" sldId="272"/>
            <ac:spMk id="6" creationId="{4D90796A-4E31-46E2-8F6A-B0293701C85C}"/>
          </ac:spMkLst>
        </pc:spChg>
        <pc:graphicFrameChg chg="del">
          <ac:chgData name="Natasja Hopkin" userId="a9e9ffbab44d5ec6" providerId="LiveId" clId="{A22E5E84-74DB-430D-BF6B-28A0BA165BBF}" dt="2021-02-18T16:09:05.479" v="3065" actId="478"/>
          <ac:graphicFrameMkLst>
            <pc:docMk/>
            <pc:sldMk cId="3880808053" sldId="272"/>
            <ac:graphicFrameMk id="5" creationId="{42F0FF64-DFD5-4A94-AC2B-271443281F88}"/>
          </ac:graphicFrameMkLst>
        </pc:graphicFrameChg>
        <pc:graphicFrameChg chg="add mod">
          <ac:chgData name="Natasja Hopkin" userId="a9e9ffbab44d5ec6" providerId="LiveId" clId="{A22E5E84-74DB-430D-BF6B-28A0BA165BBF}" dt="2021-02-18T16:09:05.802" v="3066"/>
          <ac:graphicFrameMkLst>
            <pc:docMk/>
            <pc:sldMk cId="3880808053" sldId="272"/>
            <ac:graphicFrameMk id="10" creationId="{D6A9268A-485A-49BE-B801-77ED1EC0495F}"/>
          </ac:graphicFrameMkLst>
        </pc:graphicFrame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880808053" sldId="272"/>
            <ac:picMk id="4" creationId="{A8D80EEB-F95F-41A3-9E76-15942303FDF3}"/>
          </ac:picMkLst>
        </pc:picChg>
      </pc:sldChg>
      <pc:sldChg chg="addSp delSp modSp new mod modTransition setBg modNotesTx">
        <pc:chgData name="Natasja Hopkin" userId="a9e9ffbab44d5ec6" providerId="LiveId" clId="{A22E5E84-74DB-430D-BF6B-28A0BA165BBF}" dt="2021-03-14T17:30:05.171" v="6273"/>
        <pc:sldMkLst>
          <pc:docMk/>
          <pc:sldMk cId="1752409098" sldId="273"/>
        </pc:sldMkLst>
        <pc:spChg chg="mo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2" creationId="{09AFF051-0176-43C0-BBB1-F86D2448B9EB}"/>
          </ac:spMkLst>
        </pc:spChg>
        <pc:spChg chg="del">
          <ac:chgData name="Natasja Hopkin" userId="a9e9ffbab44d5ec6" providerId="LiveId" clId="{A22E5E84-74DB-430D-BF6B-28A0BA165BBF}" dt="2021-02-18T16:13:28.388" v="3117" actId="22"/>
          <ac:spMkLst>
            <pc:docMk/>
            <pc:sldMk cId="1752409098" sldId="273"/>
            <ac:spMk id="3" creationId="{2CA4E6CB-13F4-439A-9684-02341727C69E}"/>
          </ac:spMkLst>
        </pc:spChg>
        <pc:spChg chg="ad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7" creationId="{9267F70F-11C6-4597-9381-D0D80FC18FD9}"/>
          </ac:spMkLst>
        </pc:spChg>
        <pc:spChg chg="ad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8" creationId="{2C20A93E-E407-4683-A405-147DE26132AD}"/>
          </ac:spMkLst>
        </pc:spChg>
        <pc:spChg chg="add del">
          <ac:chgData name="Natasja Hopkin" userId="a9e9ffbab44d5ec6" providerId="LiveId" clId="{A22E5E84-74DB-430D-BF6B-28A0BA165BBF}" dt="2021-02-18T16:13:47.123" v="3119" actId="26606"/>
          <ac:spMkLst>
            <pc:docMk/>
            <pc:sldMk cId="1752409098" sldId="273"/>
            <ac:spMk id="9" creationId="{FD1A972E-C434-4A3A-8961-AE66A0A72260}"/>
          </ac:spMkLst>
        </pc:spChg>
        <pc:spChg chg="ad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10" creationId="{19245A10-7F37-4569-80D2-2F692931E300}"/>
          </ac:spMkLst>
        </pc:spChg>
        <pc:spChg chg="add del">
          <ac:chgData name="Natasja Hopkin" userId="a9e9ffbab44d5ec6" providerId="LiveId" clId="{A22E5E84-74DB-430D-BF6B-28A0BA165BBF}" dt="2021-02-18T16:13:47.123" v="3119" actId="26606"/>
          <ac:spMkLst>
            <pc:docMk/>
            <pc:sldMk cId="1752409098" sldId="273"/>
            <ac:spMk id="12" creationId="{F4C0B10B-D2C4-4A54-AFAD-3D27DF88BB37}"/>
          </ac:spMkLst>
        </pc:spChg>
        <pc:spChg chg="ad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16" creationId="{9E8E3DD9-D235-48D9-A0EC-D6817EC84B75}"/>
          </ac:spMkLst>
        </pc:spChg>
        <pc:spChg chg="add">
          <ac:chgData name="Natasja Hopkin" userId="a9e9ffbab44d5ec6" providerId="LiveId" clId="{A22E5E84-74DB-430D-BF6B-28A0BA165BBF}" dt="2021-02-18T16:15:13.388" v="3228" actId="26606"/>
          <ac:spMkLst>
            <pc:docMk/>
            <pc:sldMk cId="1752409098" sldId="273"/>
            <ac:spMk id="18" creationId="{EA83A145-578D-4A0B-94A7-AEAB2027D7EB}"/>
          </ac:spMkLst>
        </pc:spChg>
        <pc:grpChg chg="add del">
          <ac:chgData name="Natasja Hopkin" userId="a9e9ffbab44d5ec6" providerId="LiveId" clId="{A22E5E84-74DB-430D-BF6B-28A0BA165BBF}" dt="2021-02-18T16:13:47.123" v="3119" actId="26606"/>
          <ac:grpSpMkLst>
            <pc:docMk/>
            <pc:sldMk cId="1752409098" sldId="273"/>
            <ac:grpSpMk id="14" creationId="{B6BADB90-C74B-40D6-86DC-503F65FCE8DC}"/>
          </ac:grpSpMkLst>
        </pc:gr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752409098" sldId="273"/>
            <ac:picMk id="3" creationId="{3EDA54FC-A4FA-4365-A698-427FC4D9A126}"/>
          </ac:picMkLst>
        </pc:picChg>
        <pc:picChg chg="add mod ord">
          <ac:chgData name="Natasja Hopkin" userId="a9e9ffbab44d5ec6" providerId="LiveId" clId="{A22E5E84-74DB-430D-BF6B-28A0BA165BBF}" dt="2021-02-18T16:30:23.412" v="3266" actId="14100"/>
          <ac:picMkLst>
            <pc:docMk/>
            <pc:sldMk cId="1752409098" sldId="273"/>
            <ac:picMk id="5" creationId="{EB364AFD-3C51-42C3-8DCA-E6318713C181}"/>
          </ac:picMkLst>
        </pc:picChg>
      </pc:sldChg>
      <pc:sldChg chg="addSp delSp modSp new mod modTransition setBg">
        <pc:chgData name="Natasja Hopkin" userId="a9e9ffbab44d5ec6" providerId="LiveId" clId="{A22E5E84-74DB-430D-BF6B-28A0BA165BBF}" dt="2021-03-14T17:30:05.171" v="6273"/>
        <pc:sldMkLst>
          <pc:docMk/>
          <pc:sldMk cId="1187445930" sldId="274"/>
        </pc:sldMkLst>
        <pc:spChg chg="mo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2" creationId="{6F923EDF-7D9F-42CC-804C-8AD8ADC34C1F}"/>
          </ac:spMkLst>
        </pc:spChg>
        <pc:spChg chg="del">
          <ac:chgData name="Natasja Hopkin" userId="a9e9ffbab44d5ec6" providerId="LiveId" clId="{A22E5E84-74DB-430D-BF6B-28A0BA165BBF}" dt="2021-02-18T16:14:34.023" v="3147" actId="22"/>
          <ac:spMkLst>
            <pc:docMk/>
            <pc:sldMk cId="1187445930" sldId="274"/>
            <ac:spMk id="3" creationId="{872DB8DF-CB89-470B-996E-4D11237D5C1E}"/>
          </ac:spMkLst>
        </pc:spChg>
        <pc:spChg chg="ad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10" creationId="{19245A10-7F37-4569-80D2-2F692931E300}"/>
          </ac:spMkLst>
        </pc:spChg>
        <pc:spChg chg="ad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12" creationId="{9267F70F-11C6-4597-9381-D0D80FC18FD9}"/>
          </ac:spMkLst>
        </pc:spChg>
        <pc:spChg chg="ad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14" creationId="{2C20A93E-E407-4683-A405-147DE26132AD}"/>
          </ac:spMkLst>
        </pc:spChg>
        <pc:spChg chg="ad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16" creationId="{9E8E3DD9-D235-48D9-A0EC-D6817EC84B75}"/>
          </ac:spMkLst>
        </pc:spChg>
        <pc:spChg chg="add">
          <ac:chgData name="Natasja Hopkin" userId="a9e9ffbab44d5ec6" providerId="LiveId" clId="{A22E5E84-74DB-430D-BF6B-28A0BA165BBF}" dt="2021-02-18T16:15:16.878" v="3229" actId="26606"/>
          <ac:spMkLst>
            <pc:docMk/>
            <pc:sldMk cId="1187445930" sldId="274"/>
            <ac:spMk id="18" creationId="{EA83A145-578D-4A0B-94A7-AEAB2027D7EB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187445930" sldId="274"/>
            <ac:picMk id="3" creationId="{6B30019B-2BB5-4695-8F73-5571F8DA8DCC}"/>
          </ac:picMkLst>
        </pc:picChg>
        <pc:picChg chg="add mod ord modCrop">
          <ac:chgData name="Natasja Hopkin" userId="a9e9ffbab44d5ec6" providerId="LiveId" clId="{A22E5E84-74DB-430D-BF6B-28A0BA165BBF}" dt="2021-02-18T16:30:18.047" v="3265" actId="14100"/>
          <ac:picMkLst>
            <pc:docMk/>
            <pc:sldMk cId="1187445930" sldId="274"/>
            <ac:picMk id="5" creationId="{7A3961BA-D826-40B5-8907-7D319254C0BB}"/>
          </ac:picMkLst>
        </pc:picChg>
      </pc:sldChg>
      <pc:sldChg chg="addSp delSp modSp new mod modTransition setBg">
        <pc:chgData name="Natasja Hopkin" userId="a9e9ffbab44d5ec6" providerId="LiveId" clId="{A22E5E84-74DB-430D-BF6B-28A0BA165BBF}" dt="2021-03-14T17:30:05.171" v="6273"/>
        <pc:sldMkLst>
          <pc:docMk/>
          <pc:sldMk cId="3639377377" sldId="275"/>
        </pc:sldMkLst>
        <pc:spChg chg="mo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2" creationId="{B195AFA8-0576-4530-BE82-4F912C7B3CD8}"/>
          </ac:spMkLst>
        </pc:spChg>
        <pc:spChg chg="del">
          <ac:chgData name="Natasja Hopkin" userId="a9e9ffbab44d5ec6" providerId="LiveId" clId="{A22E5E84-74DB-430D-BF6B-28A0BA165BBF}" dt="2021-02-18T16:15:01.828" v="3209" actId="22"/>
          <ac:spMkLst>
            <pc:docMk/>
            <pc:sldMk cId="3639377377" sldId="275"/>
            <ac:spMk id="3" creationId="{3C166852-65FA-4400-8210-151CF1FB435A}"/>
          </ac:spMkLst>
        </pc:spChg>
        <pc:spChg chg="add mod">
          <ac:chgData name="Natasja Hopkin" userId="a9e9ffbab44d5ec6" providerId="LiveId" clId="{A22E5E84-74DB-430D-BF6B-28A0BA165BBF}" dt="2021-02-18T16:30:39.683" v="3269" actId="14100"/>
          <ac:spMkLst>
            <pc:docMk/>
            <pc:sldMk cId="3639377377" sldId="275"/>
            <ac:spMk id="7" creationId="{3C6A82C2-38D9-4595-8D5A-AB444A3AB9DF}"/>
          </ac:spMkLst>
        </pc:spChg>
        <pc:spChg chg="ad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10" creationId="{19245A10-7F37-4569-80D2-2F692931E300}"/>
          </ac:spMkLst>
        </pc:spChg>
        <pc:spChg chg="ad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12" creationId="{9267F70F-11C6-4597-9381-D0D80FC18FD9}"/>
          </ac:spMkLst>
        </pc:spChg>
        <pc:spChg chg="ad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14" creationId="{2C20A93E-E407-4683-A405-147DE26132AD}"/>
          </ac:spMkLst>
        </pc:spChg>
        <pc:spChg chg="ad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16" creationId="{9E8E3DD9-D235-48D9-A0EC-D6817EC84B75}"/>
          </ac:spMkLst>
        </pc:spChg>
        <pc:spChg chg="add">
          <ac:chgData name="Natasja Hopkin" userId="a9e9ffbab44d5ec6" providerId="LiveId" clId="{A22E5E84-74DB-430D-BF6B-28A0BA165BBF}" dt="2021-02-18T16:15:54.694" v="3239" actId="26606"/>
          <ac:spMkLst>
            <pc:docMk/>
            <pc:sldMk cId="3639377377" sldId="275"/>
            <ac:spMk id="18" creationId="{EA83A145-578D-4A0B-94A7-AEAB2027D7EB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639377377" sldId="275"/>
            <ac:picMk id="3" creationId="{A1BDABE4-F3D8-45AB-B689-F7B6072956AF}"/>
          </ac:picMkLst>
        </pc:picChg>
        <pc:picChg chg="add del mod ord modCrop">
          <ac:chgData name="Natasja Hopkin" userId="a9e9ffbab44d5ec6" providerId="LiveId" clId="{A22E5E84-74DB-430D-BF6B-28A0BA165BBF}" dt="2021-02-18T16:29:47.385" v="3257" actId="478"/>
          <ac:picMkLst>
            <pc:docMk/>
            <pc:sldMk cId="3639377377" sldId="275"/>
            <ac:picMk id="5" creationId="{00EEB2E7-39A2-474B-B4A1-A65916129225}"/>
          </ac:picMkLst>
        </pc:picChg>
        <pc:picChg chg="add mod">
          <ac:chgData name="Natasja Hopkin" userId="a9e9ffbab44d5ec6" providerId="LiveId" clId="{A22E5E84-74DB-430D-BF6B-28A0BA165BBF}" dt="2021-02-18T16:30:26.263" v="3267" actId="1076"/>
          <ac:picMkLst>
            <pc:docMk/>
            <pc:sldMk cId="3639377377" sldId="275"/>
            <ac:picMk id="9" creationId="{BC1F62E2-21ED-421B-98BA-368FFF9331B4}"/>
          </ac:picMkLst>
        </pc:picChg>
      </pc:sldChg>
      <pc:sldChg chg="addSp delSp modSp new del mod setBg">
        <pc:chgData name="Natasja Hopkin" userId="a9e9ffbab44d5ec6" providerId="LiveId" clId="{A22E5E84-74DB-430D-BF6B-28A0BA165BBF}" dt="2021-02-18T16:38:46.229" v="3273" actId="47"/>
        <pc:sldMkLst>
          <pc:docMk/>
          <pc:sldMk cId="3366615453" sldId="276"/>
        </pc:sldMkLst>
        <pc:spChg chg="mo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2" creationId="{3116B1FB-D507-44EF-B958-31065ABEE4D7}"/>
          </ac:spMkLst>
        </pc:spChg>
        <pc:spChg chg="del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3" creationId="{A15E5847-68E3-40D9-BAAA-D2EE771ECC6D}"/>
          </ac:spMkLst>
        </pc:spChg>
        <pc:spChg chg="ad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10" creationId="{19245A10-7F37-4569-80D2-2F692931E300}"/>
          </ac:spMkLst>
        </pc:spChg>
        <pc:spChg chg="ad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12" creationId="{9267F70F-11C6-4597-9381-D0D80FC18FD9}"/>
          </ac:spMkLst>
        </pc:spChg>
        <pc:spChg chg="ad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14" creationId="{2C20A93E-E407-4683-A405-147DE26132AD}"/>
          </ac:spMkLst>
        </pc:spChg>
        <pc:spChg chg="ad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16" creationId="{9E8E3DD9-D235-48D9-A0EC-D6817EC84B75}"/>
          </ac:spMkLst>
        </pc:spChg>
        <pc:spChg chg="add">
          <ac:chgData name="Natasja Hopkin" userId="a9e9ffbab44d5ec6" providerId="LiveId" clId="{A22E5E84-74DB-430D-BF6B-28A0BA165BBF}" dt="2021-02-18T16:38:36.516" v="3272" actId="26606"/>
          <ac:spMkLst>
            <pc:docMk/>
            <pc:sldMk cId="3366615453" sldId="276"/>
            <ac:spMk id="18" creationId="{EA83A145-578D-4A0B-94A7-AEAB2027D7EB}"/>
          </ac:spMkLst>
        </pc:spChg>
        <pc:picChg chg="add mod">
          <ac:chgData name="Natasja Hopkin" userId="a9e9ffbab44d5ec6" providerId="LiveId" clId="{A22E5E84-74DB-430D-BF6B-28A0BA165BBF}" dt="2021-02-18T16:38:36.516" v="3272" actId="26606"/>
          <ac:picMkLst>
            <pc:docMk/>
            <pc:sldMk cId="3366615453" sldId="276"/>
            <ac:picMk id="5" creationId="{F26B1A74-3E61-443C-8EC2-A16445CF9204}"/>
          </ac:picMkLst>
        </pc:picChg>
      </pc:sldChg>
      <pc:sldChg chg="addSp delSp modSp new mod modTransition setBg">
        <pc:chgData name="Natasja Hopkin" userId="a9e9ffbab44d5ec6" providerId="LiveId" clId="{A22E5E84-74DB-430D-BF6B-28A0BA165BBF}" dt="2021-03-14T17:30:05.171" v="6273"/>
        <pc:sldMkLst>
          <pc:docMk/>
          <pc:sldMk cId="3971837070" sldId="276"/>
        </pc:sldMkLst>
        <pc:spChg chg="mod">
          <ac:chgData name="Natasja Hopkin" userId="a9e9ffbab44d5ec6" providerId="LiveId" clId="{A22E5E84-74DB-430D-BF6B-28A0BA165BBF}" dt="2021-02-24T15:22:44.152" v="3610" actId="20577"/>
          <ac:spMkLst>
            <pc:docMk/>
            <pc:sldMk cId="3971837070" sldId="276"/>
            <ac:spMk id="2" creationId="{950FA874-494C-414A-8264-E565F620AA63}"/>
          </ac:spMkLst>
        </pc:spChg>
        <pc:spChg chg="add del">
          <ac:chgData name="Natasja Hopkin" userId="a9e9ffbab44d5ec6" providerId="LiveId" clId="{A22E5E84-74DB-430D-BF6B-28A0BA165BBF}" dt="2021-02-18T16:40:02.314" v="3294" actId="26606"/>
          <ac:spMkLst>
            <pc:docMk/>
            <pc:sldMk cId="3971837070" sldId="276"/>
            <ac:spMk id="3" creationId="{3BE68072-4557-4592-BA8E-F50FEA95339C}"/>
          </ac:spMkLst>
        </pc:spChg>
        <pc:spChg chg="add del">
          <ac:chgData name="Natasja Hopkin" userId="a9e9ffbab44d5ec6" providerId="LiveId" clId="{A22E5E84-74DB-430D-BF6B-28A0BA165BBF}" dt="2021-02-18T16:39:54.723" v="3287" actId="26606"/>
          <ac:spMkLst>
            <pc:docMk/>
            <pc:sldMk cId="3971837070" sldId="276"/>
            <ac:spMk id="10" creationId="{F0E5DD0C-9531-42C3-A457-B3F0894C80FB}"/>
          </ac:spMkLst>
        </pc:spChg>
        <pc:spChg chg="add del">
          <ac:chgData name="Natasja Hopkin" userId="a9e9ffbab44d5ec6" providerId="LiveId" clId="{A22E5E84-74DB-430D-BF6B-28A0BA165BBF}" dt="2021-02-18T16:39:54.723" v="3287" actId="26606"/>
          <ac:spMkLst>
            <pc:docMk/>
            <pc:sldMk cId="3971837070" sldId="276"/>
            <ac:spMk id="12" creationId="{6F40F0D0-E785-4362-B9C4-83ED2837A155}"/>
          </ac:spMkLst>
        </pc:spChg>
        <pc:spChg chg="add del">
          <ac:chgData name="Natasja Hopkin" userId="a9e9ffbab44d5ec6" providerId="LiveId" clId="{A22E5E84-74DB-430D-BF6B-28A0BA165BBF}" dt="2021-02-18T16:39:54.723" v="3287" actId="26606"/>
          <ac:spMkLst>
            <pc:docMk/>
            <pc:sldMk cId="3971837070" sldId="276"/>
            <ac:spMk id="14" creationId="{297B51BE-333F-42D4-8F2F-4E7CA138FEAF}"/>
          </ac:spMkLst>
        </pc:spChg>
        <pc:spChg chg="add del">
          <ac:chgData name="Natasja Hopkin" userId="a9e9ffbab44d5ec6" providerId="LiveId" clId="{A22E5E84-74DB-430D-BF6B-28A0BA165BBF}" dt="2021-02-18T16:39:54.723" v="3287" actId="26606"/>
          <ac:spMkLst>
            <pc:docMk/>
            <pc:sldMk cId="3971837070" sldId="276"/>
            <ac:spMk id="16" creationId="{344B2ABE-82D9-424A-849D-CCB8FC74FB15}"/>
          </ac:spMkLst>
        </pc:spChg>
        <pc:spChg chg="add del">
          <ac:chgData name="Natasja Hopkin" userId="a9e9ffbab44d5ec6" providerId="LiveId" clId="{A22E5E84-74DB-430D-BF6B-28A0BA165BBF}" dt="2021-02-18T16:39:54.723" v="3287" actId="26606"/>
          <ac:spMkLst>
            <pc:docMk/>
            <pc:sldMk cId="3971837070" sldId="276"/>
            <ac:spMk id="18" creationId="{3EF6160F-98B4-49C3-89C6-321A9694786D}"/>
          </ac:spMkLst>
        </pc:spChg>
        <pc:spChg chg="add del">
          <ac:chgData name="Natasja Hopkin" userId="a9e9ffbab44d5ec6" providerId="LiveId" clId="{A22E5E84-74DB-430D-BF6B-28A0BA165BBF}" dt="2021-02-18T16:39:56.406" v="3289" actId="26606"/>
          <ac:spMkLst>
            <pc:docMk/>
            <pc:sldMk cId="3971837070" sldId="276"/>
            <ac:spMk id="20" creationId="{19245A10-7F37-4569-80D2-2F692931E300}"/>
          </ac:spMkLst>
        </pc:spChg>
        <pc:spChg chg="add del">
          <ac:chgData name="Natasja Hopkin" userId="a9e9ffbab44d5ec6" providerId="LiveId" clId="{A22E5E84-74DB-430D-BF6B-28A0BA165BBF}" dt="2021-02-18T16:39:56.406" v="3289" actId="26606"/>
          <ac:spMkLst>
            <pc:docMk/>
            <pc:sldMk cId="3971837070" sldId="276"/>
            <ac:spMk id="21" creationId="{9267F70F-11C6-4597-9381-D0D80FC18FD9}"/>
          </ac:spMkLst>
        </pc:spChg>
        <pc:spChg chg="add del">
          <ac:chgData name="Natasja Hopkin" userId="a9e9ffbab44d5ec6" providerId="LiveId" clId="{A22E5E84-74DB-430D-BF6B-28A0BA165BBF}" dt="2021-02-18T16:39:56.406" v="3289" actId="26606"/>
          <ac:spMkLst>
            <pc:docMk/>
            <pc:sldMk cId="3971837070" sldId="276"/>
            <ac:spMk id="22" creationId="{2C20A93E-E407-4683-A405-147DE26132AD}"/>
          </ac:spMkLst>
        </pc:spChg>
        <pc:spChg chg="add del">
          <ac:chgData name="Natasja Hopkin" userId="a9e9ffbab44d5ec6" providerId="LiveId" clId="{A22E5E84-74DB-430D-BF6B-28A0BA165BBF}" dt="2021-02-18T16:39:56.406" v="3289" actId="26606"/>
          <ac:spMkLst>
            <pc:docMk/>
            <pc:sldMk cId="3971837070" sldId="276"/>
            <ac:spMk id="23" creationId="{9E8E3DD9-D235-48D9-A0EC-D6817EC84B75}"/>
          </ac:spMkLst>
        </pc:spChg>
        <pc:spChg chg="add del">
          <ac:chgData name="Natasja Hopkin" userId="a9e9ffbab44d5ec6" providerId="LiveId" clId="{A22E5E84-74DB-430D-BF6B-28A0BA165BBF}" dt="2021-02-18T16:39:56.406" v="3289" actId="26606"/>
          <ac:spMkLst>
            <pc:docMk/>
            <pc:sldMk cId="3971837070" sldId="276"/>
            <ac:spMk id="24" creationId="{EA83A145-578D-4A0B-94A7-AEAB2027D7EB}"/>
          </ac:spMkLst>
        </pc:spChg>
        <pc:spChg chg="add del">
          <ac:chgData name="Natasja Hopkin" userId="a9e9ffbab44d5ec6" providerId="LiveId" clId="{A22E5E84-74DB-430D-BF6B-28A0BA165BBF}" dt="2021-02-18T16:39:58.646" v="3291" actId="26606"/>
          <ac:spMkLst>
            <pc:docMk/>
            <pc:sldMk cId="3971837070" sldId="276"/>
            <ac:spMk id="26" creationId="{F4C0B10B-D2C4-4A54-AFAD-3D27DF88BB37}"/>
          </ac:spMkLst>
        </pc:spChg>
        <pc:spChg chg="add del">
          <ac:chgData name="Natasja Hopkin" userId="a9e9ffbab44d5ec6" providerId="LiveId" clId="{A22E5E84-74DB-430D-BF6B-28A0BA165BBF}" dt="2021-02-18T16:39:58.646" v="3291" actId="26606"/>
          <ac:spMkLst>
            <pc:docMk/>
            <pc:sldMk cId="3971837070" sldId="276"/>
            <ac:spMk id="30" creationId="{3BE68072-4557-4592-BA8E-F50FEA95339C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2" creationId="{AC5782D3-6CED-43A7-BE35-09C48F8091FB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3" creationId="{6721F593-ECD2-4B5B-AAE4-0866A4CDC970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4" creationId="{71DEE99F-D18C-4025-BA3F-CEBF5258ED3D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5" creationId="{976FA5D9-3A7C-4FA7-9BA8-1905D703FD77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6" creationId="{3BE68072-4557-4592-BA8E-F50FEA95339C}"/>
          </ac:spMkLst>
        </pc:spChg>
        <pc:spChg chg="add del">
          <ac:chgData name="Natasja Hopkin" userId="a9e9ffbab44d5ec6" providerId="LiveId" clId="{A22E5E84-74DB-430D-BF6B-28A0BA165BBF}" dt="2021-02-18T16:40:02.304" v="3293" actId="26606"/>
          <ac:spMkLst>
            <pc:docMk/>
            <pc:sldMk cId="3971837070" sldId="276"/>
            <ac:spMk id="37" creationId="{4652D57C-331F-43B8-9C07-69FBA9C0279E}"/>
          </ac:spMkLst>
        </pc:spChg>
        <pc:spChg chg="add del">
          <ac:chgData name="Natasja Hopkin" userId="a9e9ffbab44d5ec6" providerId="LiveId" clId="{A22E5E84-74DB-430D-BF6B-28A0BA165BBF}" dt="2021-02-18T16:40:45.122" v="3305" actId="26606"/>
          <ac:spMkLst>
            <pc:docMk/>
            <pc:sldMk cId="3971837070" sldId="276"/>
            <ac:spMk id="39" creationId="{F4C0B10B-D2C4-4A54-AFAD-3D27DF88BB37}"/>
          </ac:spMkLst>
        </pc:spChg>
        <pc:spChg chg="add del mod ord">
          <ac:chgData name="Natasja Hopkin" userId="a9e9ffbab44d5ec6" providerId="LiveId" clId="{A22E5E84-74DB-430D-BF6B-28A0BA165BBF}" dt="2021-02-18T16:41:08.270" v="3312" actId="478"/>
          <ac:spMkLst>
            <pc:docMk/>
            <pc:sldMk cId="3971837070" sldId="276"/>
            <ac:spMk id="43" creationId="{3BE68072-4557-4592-BA8E-F50FEA95339C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48" creationId="{AC5782D3-6CED-43A7-BE35-09C48F8091FB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50" creationId="{6721F593-ECD2-4B5B-AAE4-0866A4CDC970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52" creationId="{71DEE99F-D18C-4025-BA3F-CEBF5258ED3D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54" creationId="{976FA5D9-3A7C-4FA7-9BA8-1905D703FD77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56" creationId="{4652D57C-331F-43B8-9C07-69FBA9C0279E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61" creationId="{19245A10-7F37-4569-80D2-2F692931E300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63" creationId="{9267F70F-11C6-4597-9381-D0D80FC18FD9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65" creationId="{2C20A93E-E407-4683-A405-147DE26132AD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67" creationId="{9E8E3DD9-D235-48D9-A0EC-D6817EC84B75}"/>
          </ac:spMkLst>
        </pc:spChg>
        <pc:spChg chg="add del">
          <ac:chgData name="Natasja Hopkin" userId="a9e9ffbab44d5ec6" providerId="LiveId" clId="{A22E5E84-74DB-430D-BF6B-28A0BA165BBF}" dt="2021-02-18T16:41:01.846" v="3311" actId="26606"/>
          <ac:spMkLst>
            <pc:docMk/>
            <pc:sldMk cId="3971837070" sldId="276"/>
            <ac:spMk id="69" creationId="{EA83A145-578D-4A0B-94A7-AEAB2027D7EB}"/>
          </ac:spMkLst>
        </pc:spChg>
        <pc:grpChg chg="add del">
          <ac:chgData name="Natasja Hopkin" userId="a9e9ffbab44d5ec6" providerId="LiveId" clId="{A22E5E84-74DB-430D-BF6B-28A0BA165BBF}" dt="2021-02-18T16:39:58.646" v="3291" actId="26606"/>
          <ac:grpSpMkLst>
            <pc:docMk/>
            <pc:sldMk cId="3971837070" sldId="276"/>
            <ac:grpSpMk id="27" creationId="{B6BADB90-C74B-40D6-86DC-503F65FCE8DC}"/>
          </ac:grpSpMkLst>
        </pc:grpChg>
        <pc:grpChg chg="add del">
          <ac:chgData name="Natasja Hopkin" userId="a9e9ffbab44d5ec6" providerId="LiveId" clId="{A22E5E84-74DB-430D-BF6B-28A0BA165BBF}" dt="2021-02-18T16:40:45.122" v="3305" actId="26606"/>
          <ac:grpSpMkLst>
            <pc:docMk/>
            <pc:sldMk cId="3971837070" sldId="276"/>
            <ac:grpSpMk id="40" creationId="{B6BADB90-C74B-40D6-86DC-503F65FCE8DC}"/>
          </ac:grpSpMkLst>
        </pc:gr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971837070" sldId="276"/>
            <ac:picMk id="3" creationId="{D416E624-027F-42D3-9531-4703E9C4A761}"/>
          </ac:picMkLst>
        </pc:picChg>
        <pc:picChg chg="add mod modCrop">
          <ac:chgData name="Natasja Hopkin" userId="a9e9ffbab44d5ec6" providerId="LiveId" clId="{A22E5E84-74DB-430D-BF6B-28A0BA165BBF}" dt="2021-02-18T16:41:01.846" v="3311" actId="26606"/>
          <ac:picMkLst>
            <pc:docMk/>
            <pc:sldMk cId="3971837070" sldId="276"/>
            <ac:picMk id="5" creationId="{E1511F4E-A451-4817-A1F4-9FA7E99DAF61}"/>
          </ac:picMkLst>
        </pc:picChg>
      </pc:sldChg>
      <pc:sldChg chg="addSp delSp modSp new mod ord modTransition setBg modNotesTx">
        <pc:chgData name="Natasja Hopkin" userId="a9e9ffbab44d5ec6" providerId="LiveId" clId="{A22E5E84-74DB-430D-BF6B-28A0BA165BBF}" dt="2021-03-14T17:30:05.171" v="6273"/>
        <pc:sldMkLst>
          <pc:docMk/>
          <pc:sldMk cId="3588652947" sldId="277"/>
        </pc:sldMkLst>
        <pc:spChg chg="mod">
          <ac:chgData name="Natasja Hopkin" userId="a9e9ffbab44d5ec6" providerId="LiveId" clId="{A22E5E84-74DB-430D-BF6B-28A0BA165BBF}" dt="2021-02-18T17:48:59.732" v="3537" actId="20577"/>
          <ac:spMkLst>
            <pc:docMk/>
            <pc:sldMk cId="3588652947" sldId="277"/>
            <ac:spMk id="2" creationId="{607566B3-5241-4373-AFD5-C0596578B617}"/>
          </ac:spMkLst>
        </pc:spChg>
        <pc:spChg chg="del">
          <ac:chgData name="Natasja Hopkin" userId="a9e9ffbab44d5ec6" providerId="LiveId" clId="{A22E5E84-74DB-430D-BF6B-28A0BA165BBF}" dt="2021-02-18T17:48:17.349" v="3501"/>
          <ac:spMkLst>
            <pc:docMk/>
            <pc:sldMk cId="3588652947" sldId="277"/>
            <ac:spMk id="3" creationId="{F5C13F7E-57EE-45F5-A5F0-0106A9322256}"/>
          </ac:spMkLst>
        </pc:spChg>
        <pc:spChg chg="add del mod">
          <ac:chgData name="Natasja Hopkin" userId="a9e9ffbab44d5ec6" providerId="LiveId" clId="{A22E5E84-74DB-430D-BF6B-28A0BA165BBF}" dt="2021-02-18T17:48:25.275" v="3505" actId="21"/>
          <ac:spMkLst>
            <pc:docMk/>
            <pc:sldMk cId="3588652947" sldId="277"/>
            <ac:spMk id="4" creationId="{49095C8A-1B5A-4821-BA77-02DD0EB489BC}"/>
          </ac:spMkLst>
        </pc:spChg>
        <pc:spChg chg="add del mod">
          <ac:chgData name="Natasja Hopkin" userId="a9e9ffbab44d5ec6" providerId="LiveId" clId="{A22E5E84-74DB-430D-BF6B-28A0BA165BBF}" dt="2021-02-18T17:48:49.628" v="3509" actId="931"/>
          <ac:spMkLst>
            <pc:docMk/>
            <pc:sldMk cId="3588652947" sldId="277"/>
            <ac:spMk id="5" creationId="{7C22EC9C-105F-415D-BEA1-F11D13887C47}"/>
          </ac:spMkLst>
        </pc:spChg>
        <pc:spChg chg="add">
          <ac:chgData name="Natasja Hopkin" userId="a9e9ffbab44d5ec6" providerId="LiveId" clId="{A22E5E84-74DB-430D-BF6B-28A0BA165BBF}" dt="2021-02-18T17:48:52.487" v="3512" actId="26606"/>
          <ac:spMkLst>
            <pc:docMk/>
            <pc:sldMk cId="3588652947" sldId="277"/>
            <ac:spMk id="12" creationId="{19245A10-7F37-4569-80D2-2F692931E300}"/>
          </ac:spMkLst>
        </pc:spChg>
        <pc:spChg chg="add">
          <ac:chgData name="Natasja Hopkin" userId="a9e9ffbab44d5ec6" providerId="LiveId" clId="{A22E5E84-74DB-430D-BF6B-28A0BA165BBF}" dt="2021-02-18T17:48:52.487" v="3512" actId="26606"/>
          <ac:spMkLst>
            <pc:docMk/>
            <pc:sldMk cId="3588652947" sldId="277"/>
            <ac:spMk id="14" creationId="{9267F70F-11C6-4597-9381-D0D80FC18FD9}"/>
          </ac:spMkLst>
        </pc:spChg>
        <pc:spChg chg="add">
          <ac:chgData name="Natasja Hopkin" userId="a9e9ffbab44d5ec6" providerId="LiveId" clId="{A22E5E84-74DB-430D-BF6B-28A0BA165BBF}" dt="2021-02-18T17:48:52.487" v="3512" actId="26606"/>
          <ac:spMkLst>
            <pc:docMk/>
            <pc:sldMk cId="3588652947" sldId="277"/>
            <ac:spMk id="16" creationId="{2C20A93E-E407-4683-A405-147DE26132AD}"/>
          </ac:spMkLst>
        </pc:spChg>
        <pc:spChg chg="add">
          <ac:chgData name="Natasja Hopkin" userId="a9e9ffbab44d5ec6" providerId="LiveId" clId="{A22E5E84-74DB-430D-BF6B-28A0BA165BBF}" dt="2021-02-18T17:48:52.487" v="3512" actId="26606"/>
          <ac:spMkLst>
            <pc:docMk/>
            <pc:sldMk cId="3588652947" sldId="277"/>
            <ac:spMk id="18" creationId="{9E8E3DD9-D235-48D9-A0EC-D6817EC84B75}"/>
          </ac:spMkLst>
        </pc:spChg>
        <pc:spChg chg="add">
          <ac:chgData name="Natasja Hopkin" userId="a9e9ffbab44d5ec6" providerId="LiveId" clId="{A22E5E84-74DB-430D-BF6B-28A0BA165BBF}" dt="2021-02-18T17:48:52.487" v="3512" actId="26606"/>
          <ac:spMkLst>
            <pc:docMk/>
            <pc:sldMk cId="3588652947" sldId="277"/>
            <ac:spMk id="20" creationId="{EA83A145-578D-4A0B-94A7-AEAB2027D7EB}"/>
          </ac:spMkLst>
        </pc:spChg>
        <pc:spChg chg="add del">
          <ac:chgData name="Natasja Hopkin" userId="a9e9ffbab44d5ec6" providerId="LiveId" clId="{A22E5E84-74DB-430D-BF6B-28A0BA165BBF}" dt="2021-02-18T17:48:26.206" v="3507" actId="26606"/>
          <ac:spMkLst>
            <pc:docMk/>
            <pc:sldMk cId="3588652947" sldId="277"/>
            <ac:spMk id="73" creationId="{19245A10-7F37-4569-80D2-2F692931E300}"/>
          </ac:spMkLst>
        </pc:spChg>
        <pc:spChg chg="add del">
          <ac:chgData name="Natasja Hopkin" userId="a9e9ffbab44d5ec6" providerId="LiveId" clId="{A22E5E84-74DB-430D-BF6B-28A0BA165BBF}" dt="2021-02-18T17:48:26.206" v="3507" actId="26606"/>
          <ac:spMkLst>
            <pc:docMk/>
            <pc:sldMk cId="3588652947" sldId="277"/>
            <ac:spMk id="75" creationId="{9267F70F-11C6-4597-9381-D0D80FC18FD9}"/>
          </ac:spMkLst>
        </pc:spChg>
        <pc:spChg chg="add del">
          <ac:chgData name="Natasja Hopkin" userId="a9e9ffbab44d5ec6" providerId="LiveId" clId="{A22E5E84-74DB-430D-BF6B-28A0BA165BBF}" dt="2021-02-18T17:48:26.206" v="3507" actId="26606"/>
          <ac:spMkLst>
            <pc:docMk/>
            <pc:sldMk cId="3588652947" sldId="277"/>
            <ac:spMk id="77" creationId="{2C20A93E-E407-4683-A405-147DE26132AD}"/>
          </ac:spMkLst>
        </pc:spChg>
        <pc:spChg chg="add del">
          <ac:chgData name="Natasja Hopkin" userId="a9e9ffbab44d5ec6" providerId="LiveId" clId="{A22E5E84-74DB-430D-BF6B-28A0BA165BBF}" dt="2021-02-18T17:48:26.206" v="3507" actId="26606"/>
          <ac:spMkLst>
            <pc:docMk/>
            <pc:sldMk cId="3588652947" sldId="277"/>
            <ac:spMk id="79" creationId="{9E8E3DD9-D235-48D9-A0EC-D6817EC84B75}"/>
          </ac:spMkLst>
        </pc:spChg>
        <pc:spChg chg="add del">
          <ac:chgData name="Natasja Hopkin" userId="a9e9ffbab44d5ec6" providerId="LiveId" clId="{A22E5E84-74DB-430D-BF6B-28A0BA165BBF}" dt="2021-02-18T17:48:26.206" v="3507" actId="26606"/>
          <ac:spMkLst>
            <pc:docMk/>
            <pc:sldMk cId="3588652947" sldId="277"/>
            <ac:spMk id="81" creationId="{EA83A145-578D-4A0B-94A7-AEAB2027D7EB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588652947" sldId="277"/>
            <ac:picMk id="3" creationId="{41A20580-0887-4230-A72C-71B759A8C7C5}"/>
          </ac:picMkLst>
        </pc:picChg>
        <pc:picChg chg="add mod modCrop">
          <ac:chgData name="Natasja Hopkin" userId="a9e9ffbab44d5ec6" providerId="LiveId" clId="{A22E5E84-74DB-430D-BF6B-28A0BA165BBF}" dt="2021-02-18T17:49:10.474" v="3539" actId="14100"/>
          <ac:picMkLst>
            <pc:docMk/>
            <pc:sldMk cId="3588652947" sldId="277"/>
            <ac:picMk id="7" creationId="{3604DCC8-7421-4414-88BE-964C576FB358}"/>
          </ac:picMkLst>
        </pc:picChg>
        <pc:picChg chg="add del">
          <ac:chgData name="Natasja Hopkin" userId="a9e9ffbab44d5ec6" providerId="LiveId" clId="{A22E5E84-74DB-430D-BF6B-28A0BA165BBF}" dt="2021-02-18T17:48:14.938" v="3500"/>
          <ac:picMkLst>
            <pc:docMk/>
            <pc:sldMk cId="3588652947" sldId="277"/>
            <ac:picMk id="1026" creationId="{5A9745E0-EE9E-41DE-97BE-2B4B1F26C450}"/>
          </ac:picMkLst>
        </pc:picChg>
        <pc:picChg chg="add del mod">
          <ac:chgData name="Natasja Hopkin" userId="a9e9ffbab44d5ec6" providerId="LiveId" clId="{A22E5E84-74DB-430D-BF6B-28A0BA165BBF}" dt="2021-02-18T17:48:42.473" v="3508" actId="478"/>
          <ac:picMkLst>
            <pc:docMk/>
            <pc:sldMk cId="3588652947" sldId="277"/>
            <ac:picMk id="1028" creationId="{28BBAD5A-502E-4DAD-BB04-0B619C9E8D80}"/>
          </ac:picMkLst>
        </pc:picChg>
      </pc:sldChg>
      <pc:sldChg chg="addSp modSp add modTransition modNotesTx">
        <pc:chgData name="Natasja Hopkin" userId="a9e9ffbab44d5ec6" providerId="LiveId" clId="{A22E5E84-74DB-430D-BF6B-28A0BA165BBF}" dt="2021-03-14T17:30:05.171" v="6273"/>
        <pc:sldMkLst>
          <pc:docMk/>
          <pc:sldMk cId="1686072604" sldId="278"/>
        </pc:sldMkLst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686072604" sldId="278"/>
            <ac:picMk id="3" creationId="{77CEFF95-01F5-4409-B7EC-4F752D81A7DE}"/>
          </ac:picMkLst>
        </pc:picChg>
      </pc:sldChg>
      <pc:sldChg chg="addSp delSp add del setBg delDesignElem">
        <pc:chgData name="Natasja Hopkin" userId="a9e9ffbab44d5ec6" providerId="LiveId" clId="{A22E5E84-74DB-430D-BF6B-28A0BA165BBF}" dt="2021-02-24T15:23:02.949" v="3613"/>
        <pc:sldMkLst>
          <pc:docMk/>
          <pc:sldMk cId="2066708561" sldId="278"/>
        </pc:sldMkLst>
        <pc:spChg chg="add del">
          <ac:chgData name="Natasja Hopkin" userId="a9e9ffbab44d5ec6" providerId="LiveId" clId="{A22E5E84-74DB-430D-BF6B-28A0BA165BBF}" dt="2021-02-24T15:23:02.949" v="3613"/>
          <ac:spMkLst>
            <pc:docMk/>
            <pc:sldMk cId="2066708561" sldId="278"/>
            <ac:spMk id="80" creationId="{B26EE4FD-480F-42A5-9FEB-DA630457CFB7}"/>
          </ac:spMkLst>
        </pc:spChg>
        <pc:spChg chg="add del">
          <ac:chgData name="Natasja Hopkin" userId="a9e9ffbab44d5ec6" providerId="LiveId" clId="{A22E5E84-74DB-430D-BF6B-28A0BA165BBF}" dt="2021-02-24T15:23:02.949" v="3613"/>
          <ac:spMkLst>
            <pc:docMk/>
            <pc:sldMk cId="2066708561" sldId="278"/>
            <ac:spMk id="82" creationId="{A187062F-BE14-42FC-B06A-607DB23849C3}"/>
          </ac:spMkLst>
        </pc:spChg>
        <pc:spChg chg="add del">
          <ac:chgData name="Natasja Hopkin" userId="a9e9ffbab44d5ec6" providerId="LiveId" clId="{A22E5E84-74DB-430D-BF6B-28A0BA165BBF}" dt="2021-02-24T15:23:02.949" v="3613"/>
          <ac:spMkLst>
            <pc:docMk/>
            <pc:sldMk cId="2066708561" sldId="278"/>
            <ac:spMk id="84" creationId="{731FE21B-2A45-4BF5-8B03-E12341988774}"/>
          </ac:spMkLst>
        </pc:spChg>
        <pc:spChg chg="add del">
          <ac:chgData name="Natasja Hopkin" userId="a9e9ffbab44d5ec6" providerId="LiveId" clId="{A22E5E84-74DB-430D-BF6B-28A0BA165BBF}" dt="2021-02-24T15:23:02.949" v="3613"/>
          <ac:spMkLst>
            <pc:docMk/>
            <pc:sldMk cId="2066708561" sldId="278"/>
            <ac:spMk id="86" creationId="{2DC5A94D-79ED-48F5-9DC5-96CBB507CEC8}"/>
          </ac:spMkLst>
        </pc:spChg>
        <pc:spChg chg="add del">
          <ac:chgData name="Natasja Hopkin" userId="a9e9ffbab44d5ec6" providerId="LiveId" clId="{A22E5E84-74DB-430D-BF6B-28A0BA165BBF}" dt="2021-02-24T15:23:02.949" v="3613"/>
          <ac:spMkLst>
            <pc:docMk/>
            <pc:sldMk cId="2066708561" sldId="278"/>
            <ac:spMk id="88" creationId="{93A3D4BE-AF25-4F9A-9C29-1145CCE24A28}"/>
          </ac:spMkLst>
        </pc:spChg>
      </pc:sldChg>
      <pc:sldChg chg="addSp delSp add del setBg delDesignElem">
        <pc:chgData name="Natasja Hopkin" userId="a9e9ffbab44d5ec6" providerId="LiveId" clId="{A22E5E84-74DB-430D-BF6B-28A0BA165BBF}" dt="2021-02-24T15:23:06.409" v="3616"/>
        <pc:sldMkLst>
          <pc:docMk/>
          <pc:sldMk cId="3986851854" sldId="278"/>
        </pc:sldMkLst>
        <pc:spChg chg="add del">
          <ac:chgData name="Natasja Hopkin" userId="a9e9ffbab44d5ec6" providerId="LiveId" clId="{A22E5E84-74DB-430D-BF6B-28A0BA165BBF}" dt="2021-02-24T15:23:06.409" v="3616"/>
          <ac:spMkLst>
            <pc:docMk/>
            <pc:sldMk cId="3986851854" sldId="278"/>
            <ac:spMk id="80" creationId="{B26EE4FD-480F-42A5-9FEB-DA630457CFB7}"/>
          </ac:spMkLst>
        </pc:spChg>
        <pc:spChg chg="add del">
          <ac:chgData name="Natasja Hopkin" userId="a9e9ffbab44d5ec6" providerId="LiveId" clId="{A22E5E84-74DB-430D-BF6B-28A0BA165BBF}" dt="2021-02-24T15:23:06.409" v="3616"/>
          <ac:spMkLst>
            <pc:docMk/>
            <pc:sldMk cId="3986851854" sldId="278"/>
            <ac:spMk id="82" creationId="{A187062F-BE14-42FC-B06A-607DB23849C3}"/>
          </ac:spMkLst>
        </pc:spChg>
        <pc:spChg chg="add del">
          <ac:chgData name="Natasja Hopkin" userId="a9e9ffbab44d5ec6" providerId="LiveId" clId="{A22E5E84-74DB-430D-BF6B-28A0BA165BBF}" dt="2021-02-24T15:23:06.409" v="3616"/>
          <ac:spMkLst>
            <pc:docMk/>
            <pc:sldMk cId="3986851854" sldId="278"/>
            <ac:spMk id="84" creationId="{731FE21B-2A45-4BF5-8B03-E12341988774}"/>
          </ac:spMkLst>
        </pc:spChg>
        <pc:spChg chg="add del">
          <ac:chgData name="Natasja Hopkin" userId="a9e9ffbab44d5ec6" providerId="LiveId" clId="{A22E5E84-74DB-430D-BF6B-28A0BA165BBF}" dt="2021-02-24T15:23:06.409" v="3616"/>
          <ac:spMkLst>
            <pc:docMk/>
            <pc:sldMk cId="3986851854" sldId="278"/>
            <ac:spMk id="86" creationId="{2DC5A94D-79ED-48F5-9DC5-96CBB507CEC8}"/>
          </ac:spMkLst>
        </pc:spChg>
        <pc:spChg chg="add del">
          <ac:chgData name="Natasja Hopkin" userId="a9e9ffbab44d5ec6" providerId="LiveId" clId="{A22E5E84-74DB-430D-BF6B-28A0BA165BBF}" dt="2021-02-24T15:23:06.409" v="3616"/>
          <ac:spMkLst>
            <pc:docMk/>
            <pc:sldMk cId="3986851854" sldId="278"/>
            <ac:spMk id="88" creationId="{93A3D4BE-AF25-4F9A-9C29-1145CCE24A28}"/>
          </ac:spMkLst>
        </pc:spChg>
      </pc:sldChg>
      <pc:sldChg chg="addSp modSp add mod ord modTransition">
        <pc:chgData name="Natasja Hopkin" userId="a9e9ffbab44d5ec6" providerId="LiveId" clId="{A22E5E84-74DB-430D-BF6B-28A0BA165BBF}" dt="2021-03-14T17:30:05.171" v="6273"/>
        <pc:sldMkLst>
          <pc:docMk/>
          <pc:sldMk cId="3111309068" sldId="279"/>
        </pc:sldMkLst>
        <pc:spChg chg="mod">
          <ac:chgData name="Natasja Hopkin" userId="a9e9ffbab44d5ec6" providerId="LiveId" clId="{A22E5E84-74DB-430D-BF6B-28A0BA165BBF}" dt="2021-02-24T15:23:50.055" v="3650" actId="20577"/>
          <ac:spMkLst>
            <pc:docMk/>
            <pc:sldMk cId="3111309068" sldId="279"/>
            <ac:spMk id="2" creationId="{68531691-808F-4658-AF29-C2F4B703E1AD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3111309068" sldId="279"/>
            <ac:picMk id="3" creationId="{4274D77B-EF68-482A-969D-A96CAD05AC9D}"/>
          </ac:picMkLst>
        </pc:picChg>
      </pc:sldChg>
      <pc:sldChg chg="addSp delSp modSp add mod modTransition setBg delDesignElem">
        <pc:chgData name="Natasja Hopkin" userId="a9e9ffbab44d5ec6" providerId="LiveId" clId="{A22E5E84-74DB-430D-BF6B-28A0BA165BBF}" dt="2021-03-14T17:30:05.171" v="6273"/>
        <pc:sldMkLst>
          <pc:docMk/>
          <pc:sldMk cId="4120335357" sldId="280"/>
        </pc:sldMkLst>
        <pc:spChg chg="mod">
          <ac:chgData name="Natasja Hopkin" userId="a9e9ffbab44d5ec6" providerId="LiveId" clId="{A22E5E84-74DB-430D-BF6B-28A0BA165BBF}" dt="2021-03-03T12:40:41.334" v="3855" actId="26606"/>
          <ac:spMkLst>
            <pc:docMk/>
            <pc:sldMk cId="4120335357" sldId="280"/>
            <ac:spMk id="2" creationId="{E7F3FCA4-C5BD-4BC9-94FE-F4F90EE5E9A5}"/>
          </ac:spMkLst>
        </pc:spChg>
        <pc:spChg chg="add del mod">
          <ac:chgData name="Natasja Hopkin" userId="a9e9ffbab44d5ec6" providerId="LiveId" clId="{A22E5E84-74DB-430D-BF6B-28A0BA165BBF}" dt="2021-03-03T12:38:54.527" v="3848" actId="478"/>
          <ac:spMkLst>
            <pc:docMk/>
            <pc:sldMk cId="4120335357" sldId="280"/>
            <ac:spMk id="5" creationId="{2C92FCF1-E046-43BD-A0D6-154E98BE12C8}"/>
          </ac:spMkLst>
        </pc:spChg>
        <pc:spChg chg="del mod">
          <ac:chgData name="Natasja Hopkin" userId="a9e9ffbab44d5ec6" providerId="LiveId" clId="{A22E5E84-74DB-430D-BF6B-28A0BA165BBF}" dt="2021-03-03T12:38:47.692" v="3847" actId="478"/>
          <ac:spMkLst>
            <pc:docMk/>
            <pc:sldMk cId="4120335357" sldId="280"/>
            <ac:spMk id="6" creationId="{4D90796A-4E31-46E2-8F6A-B0293701C85C}"/>
          </ac:spMkLst>
        </pc:spChg>
        <pc:spChg chg="del">
          <ac:chgData name="Natasja Hopkin" userId="a9e9ffbab44d5ec6" providerId="LiveId" clId="{A22E5E84-74DB-430D-BF6B-28A0BA165BBF}" dt="2021-03-03T12:38:20.599" v="3837"/>
          <ac:spMkLst>
            <pc:docMk/>
            <pc:sldMk cId="4120335357" sldId="280"/>
            <ac:spMk id="12" creationId="{562DFC44-A40C-4573-9230-B3EDB3EC8EEB}"/>
          </ac:spMkLst>
        </pc:spChg>
        <pc:spChg chg="del">
          <ac:chgData name="Natasja Hopkin" userId="a9e9ffbab44d5ec6" providerId="LiveId" clId="{A22E5E84-74DB-430D-BF6B-28A0BA165BBF}" dt="2021-03-03T12:38:20.599" v="3837"/>
          <ac:spMkLst>
            <pc:docMk/>
            <pc:sldMk cId="4120335357" sldId="280"/>
            <ac:spMk id="13" creationId="{6D1A2CED-DA9B-4CCF-8215-CFC65FE71603}"/>
          </ac:spMkLst>
        </pc:spChg>
        <pc:spChg chg="del">
          <ac:chgData name="Natasja Hopkin" userId="a9e9ffbab44d5ec6" providerId="LiveId" clId="{A22E5E84-74DB-430D-BF6B-28A0BA165BBF}" dt="2021-03-03T12:38:20.599" v="3837"/>
          <ac:spMkLst>
            <pc:docMk/>
            <pc:sldMk cId="4120335357" sldId="280"/>
            <ac:spMk id="14" creationId="{15589D35-CF9F-4DE9-A792-8571A09E9BC9}"/>
          </ac:spMkLst>
        </pc:spChg>
        <pc:spChg chg="add">
          <ac:chgData name="Natasja Hopkin" userId="a9e9ffbab44d5ec6" providerId="LiveId" clId="{A22E5E84-74DB-430D-BF6B-28A0BA165BBF}" dt="2021-03-03T12:40:41.334" v="3855" actId="26606"/>
          <ac:spMkLst>
            <pc:docMk/>
            <pc:sldMk cId="4120335357" sldId="280"/>
            <ac:spMk id="15" creationId="{7301F447-EEF7-48F5-AF73-7566EE7F64AD}"/>
          </ac:spMkLst>
        </pc:spChg>
        <pc:spChg chg="add">
          <ac:chgData name="Natasja Hopkin" userId="a9e9ffbab44d5ec6" providerId="LiveId" clId="{A22E5E84-74DB-430D-BF6B-28A0BA165BBF}" dt="2021-03-03T12:40:41.334" v="3855" actId="26606"/>
          <ac:spMkLst>
            <pc:docMk/>
            <pc:sldMk cId="4120335357" sldId="280"/>
            <ac:spMk id="17" creationId="{F7117410-A2A4-4085-9ADC-46744551DBDE}"/>
          </ac:spMkLst>
        </pc:spChg>
        <pc:spChg chg="add">
          <ac:chgData name="Natasja Hopkin" userId="a9e9ffbab44d5ec6" providerId="LiveId" clId="{A22E5E84-74DB-430D-BF6B-28A0BA165BBF}" dt="2021-03-03T12:40:41.334" v="3855" actId="26606"/>
          <ac:spMkLst>
            <pc:docMk/>
            <pc:sldMk cId="4120335357" sldId="280"/>
            <ac:spMk id="19" creationId="{99F74EB5-E547-4FB4-95F5-BCC788F3C4A0}"/>
          </ac:spMkLst>
        </pc:spChg>
        <pc:graphicFrameChg chg="mod modGraphic">
          <ac:chgData name="Natasja Hopkin" userId="a9e9ffbab44d5ec6" providerId="LiveId" clId="{A22E5E84-74DB-430D-BF6B-28A0BA165BBF}" dt="2021-03-03T12:40:41.334" v="3855" actId="26606"/>
          <ac:graphicFrameMkLst>
            <pc:docMk/>
            <pc:sldMk cId="4120335357" sldId="280"/>
            <ac:graphicFrameMk id="10" creationId="{D6A9268A-485A-49BE-B801-77ED1EC0495F}"/>
          </ac:graphicFrameMkLst>
        </pc:graphicFrame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4120335357" sldId="280"/>
            <ac:picMk id="4" creationId="{ABFCCEC7-C14C-4D4F-897D-F51812AAC376}"/>
          </ac:picMkLst>
        </pc:picChg>
      </pc:sldChg>
      <pc:sldChg chg="addSp modSp add mod ord modTransition">
        <pc:chgData name="Natasja Hopkin" userId="a9e9ffbab44d5ec6" providerId="LiveId" clId="{A22E5E84-74DB-430D-BF6B-28A0BA165BBF}" dt="2021-03-14T17:30:05.171" v="6273"/>
        <pc:sldMkLst>
          <pc:docMk/>
          <pc:sldMk cId="1343773137" sldId="281"/>
        </pc:sldMkLst>
        <pc:spChg chg="mod">
          <ac:chgData name="Natasja Hopkin" userId="a9e9ffbab44d5ec6" providerId="LiveId" clId="{A22E5E84-74DB-430D-BF6B-28A0BA165BBF}" dt="2021-03-03T12:45:30.835" v="3877" actId="20577"/>
          <ac:spMkLst>
            <pc:docMk/>
            <pc:sldMk cId="1343773137" sldId="281"/>
            <ac:spMk id="2" creationId="{68531691-808F-4658-AF29-C2F4B703E1AD}"/>
          </ac:spMkLst>
        </pc:spChg>
        <pc:picChg chg="add mod">
          <ac:chgData name="Natasja Hopkin" userId="a9e9ffbab44d5ec6" providerId="LiveId" clId="{A22E5E84-74DB-430D-BF6B-28A0BA165BBF}" dt="2021-03-14T17:30:05.171" v="6273"/>
          <ac:picMkLst>
            <pc:docMk/>
            <pc:sldMk cId="1343773137" sldId="281"/>
            <ac:picMk id="3" creationId="{5004FF0C-234C-4880-B2E0-F67CF1F6B70E}"/>
          </ac:picMkLst>
        </pc:picChg>
      </pc:sldChg>
      <pc:sldChg chg="addSp delSp add del setBg delDesignElem">
        <pc:chgData name="Natasja Hopkin" userId="a9e9ffbab44d5ec6" providerId="LiveId" clId="{A22E5E84-74DB-430D-BF6B-28A0BA165BBF}" dt="2021-03-03T12:45:11.388" v="3870"/>
        <pc:sldMkLst>
          <pc:docMk/>
          <pc:sldMk cId="2395945203" sldId="281"/>
        </pc:sldMkLst>
        <pc:spChg chg="add del">
          <ac:chgData name="Natasja Hopkin" userId="a9e9ffbab44d5ec6" providerId="LiveId" clId="{A22E5E84-74DB-430D-BF6B-28A0BA165BBF}" dt="2021-03-03T12:45:11.388" v="3870"/>
          <ac:spMkLst>
            <pc:docMk/>
            <pc:sldMk cId="2395945203" sldId="281"/>
            <ac:spMk id="80" creationId="{B26EE4FD-480F-42A5-9FEB-DA630457CFB7}"/>
          </ac:spMkLst>
        </pc:spChg>
        <pc:spChg chg="add del">
          <ac:chgData name="Natasja Hopkin" userId="a9e9ffbab44d5ec6" providerId="LiveId" clId="{A22E5E84-74DB-430D-BF6B-28A0BA165BBF}" dt="2021-03-03T12:45:11.388" v="3870"/>
          <ac:spMkLst>
            <pc:docMk/>
            <pc:sldMk cId="2395945203" sldId="281"/>
            <ac:spMk id="82" creationId="{A187062F-BE14-42FC-B06A-607DB23849C3}"/>
          </ac:spMkLst>
        </pc:spChg>
        <pc:spChg chg="add del">
          <ac:chgData name="Natasja Hopkin" userId="a9e9ffbab44d5ec6" providerId="LiveId" clId="{A22E5E84-74DB-430D-BF6B-28A0BA165BBF}" dt="2021-03-03T12:45:11.388" v="3870"/>
          <ac:spMkLst>
            <pc:docMk/>
            <pc:sldMk cId="2395945203" sldId="281"/>
            <ac:spMk id="84" creationId="{731FE21B-2A45-4BF5-8B03-E12341988774}"/>
          </ac:spMkLst>
        </pc:spChg>
        <pc:spChg chg="add del">
          <ac:chgData name="Natasja Hopkin" userId="a9e9ffbab44d5ec6" providerId="LiveId" clId="{A22E5E84-74DB-430D-BF6B-28A0BA165BBF}" dt="2021-03-03T12:45:11.388" v="3870"/>
          <ac:spMkLst>
            <pc:docMk/>
            <pc:sldMk cId="2395945203" sldId="281"/>
            <ac:spMk id="86" creationId="{2DC5A94D-79ED-48F5-9DC5-96CBB507CEC8}"/>
          </ac:spMkLst>
        </pc:spChg>
        <pc:spChg chg="add del">
          <ac:chgData name="Natasja Hopkin" userId="a9e9ffbab44d5ec6" providerId="LiveId" clId="{A22E5E84-74DB-430D-BF6B-28A0BA165BBF}" dt="2021-03-03T12:45:11.388" v="3870"/>
          <ac:spMkLst>
            <pc:docMk/>
            <pc:sldMk cId="2395945203" sldId="281"/>
            <ac:spMk id="88" creationId="{93A3D4BE-AF25-4F9A-9C29-1145CCE24A28}"/>
          </ac:spMkLst>
        </pc:spChg>
      </pc:sldChg>
      <pc:sldChg chg="new add del">
        <pc:chgData name="Natasja Hopkin" userId="a9e9ffbab44d5ec6" providerId="LiveId" clId="{A22E5E84-74DB-430D-BF6B-28A0BA165BBF}" dt="2021-03-04T16:42:21.530" v="3933" actId="2696"/>
        <pc:sldMkLst>
          <pc:docMk/>
          <pc:sldMk cId="613366423" sldId="282"/>
        </pc:sldMkLst>
      </pc:sldChg>
      <pc:sldChg chg="new del">
        <pc:chgData name="Natasja Hopkin" userId="a9e9ffbab44d5ec6" providerId="LiveId" clId="{A22E5E84-74DB-430D-BF6B-28A0BA165BBF}" dt="2021-03-14T17:16:46.610" v="6265" actId="47"/>
        <pc:sldMkLst>
          <pc:docMk/>
          <pc:sldMk cId="4141252653" sldId="282"/>
        </pc:sldMkLst>
      </pc:sldChg>
      <pc:sldMasterChg chg="modTransition modSldLayout">
        <pc:chgData name="Natasja Hopkin" userId="a9e9ffbab44d5ec6" providerId="LiveId" clId="{A22E5E84-74DB-430D-BF6B-28A0BA165BBF}" dt="2021-03-03T12:44:21.608" v="3867"/>
        <pc:sldMasterMkLst>
          <pc:docMk/>
          <pc:sldMasterMk cId="143477240" sldId="2147483723"/>
        </pc:sldMasterMkLst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1406700790" sldId="2147483724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4062586356" sldId="2147483725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4054997128" sldId="2147483726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2910799905" sldId="2147483727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2917175001" sldId="2147483728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4274295421" sldId="2147483729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1679158618" sldId="2147483730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2759369854" sldId="2147483731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2833995157" sldId="2147483732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3518917244" sldId="2147483733"/>
          </pc:sldLayoutMkLst>
        </pc:sldLayoutChg>
        <pc:sldLayoutChg chg="modTransition">
          <pc:chgData name="Natasja Hopkin" userId="a9e9ffbab44d5ec6" providerId="LiveId" clId="{A22E5E84-74DB-430D-BF6B-28A0BA165BBF}" dt="2021-03-03T12:44:21.608" v="3867"/>
          <pc:sldLayoutMkLst>
            <pc:docMk/>
            <pc:sldMasterMk cId="143477240" sldId="2147483723"/>
            <pc:sldLayoutMk cId="803689998" sldId="214748373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eloper.edamam.com/food-database-api" TargetMode="External"/><Relationship Id="rId1" Type="http://schemas.openxmlformats.org/officeDocument/2006/relationships/hyperlink" Target="https://spoonacular.com/food-api" TargetMode="Externa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hyperlink" Target="https://spoonacular.com/food-api" TargetMode="External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hyperlink" Target="https://developer.edamam.com/food-database-api" TargetMode="Externa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008CEB-48B0-4E50-A806-273D38F9A88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D56718-0669-47AE-B840-FE4A0B539A2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200" b="1" cap="none">
              <a:solidFill>
                <a:schemeClr val="tx1"/>
              </a:solidFill>
            </a:rPr>
            <a:t>Create accounts</a:t>
          </a:r>
        </a:p>
        <a:p>
          <a:pPr>
            <a:lnSpc>
              <a:spcPct val="100000"/>
            </a:lnSpc>
            <a:defRPr cap="all"/>
          </a:pPr>
          <a:r>
            <a:rPr lang="en-GB" sz="1100" cap="none">
              <a:solidFill>
                <a:schemeClr val="tx1"/>
              </a:solidFill>
            </a:rPr>
            <a:t>With specific food requirements (vegan, gluten free, allergies, or even just preference)</a:t>
          </a:r>
          <a:endParaRPr lang="en-US" sz="1100" cap="none" dirty="0">
            <a:solidFill>
              <a:schemeClr val="tx1"/>
            </a:solidFill>
          </a:endParaRPr>
        </a:p>
      </dgm:t>
    </dgm:pt>
    <dgm:pt modelId="{0BA753BA-F445-4FC2-8B90-A15191709871}" type="parTrans" cxnId="{ACEF4499-DCDB-42CE-ABB0-BC7A4D189A84}">
      <dgm:prSet/>
      <dgm:spPr/>
      <dgm:t>
        <a:bodyPr/>
        <a:lstStyle/>
        <a:p>
          <a:endParaRPr lang="en-US"/>
        </a:p>
      </dgm:t>
    </dgm:pt>
    <dgm:pt modelId="{E3FDF5F3-57A8-4C80-B031-A2113647CE68}" type="sibTrans" cxnId="{ACEF4499-DCDB-42CE-ABB0-BC7A4D189A84}">
      <dgm:prSet/>
      <dgm:spPr/>
      <dgm:t>
        <a:bodyPr/>
        <a:lstStyle/>
        <a:p>
          <a:endParaRPr lang="en-US"/>
        </a:p>
      </dgm:t>
    </dgm:pt>
    <dgm:pt modelId="{841BCBB9-F167-47E8-A8A1-AF9F308BCE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cap="none" dirty="0">
              <a:solidFill>
                <a:schemeClr val="tx1"/>
              </a:solidFill>
            </a:rPr>
            <a:t>Search for and create recipes</a:t>
          </a:r>
          <a:endParaRPr lang="en-GB" cap="none" dirty="0">
            <a:solidFill>
              <a:schemeClr val="tx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n-GB" cap="none" dirty="0">
              <a:solidFill>
                <a:schemeClr val="tx1"/>
              </a:solidFill>
            </a:rPr>
            <a:t>Checked against food requirements</a:t>
          </a:r>
        </a:p>
        <a:p>
          <a:pPr>
            <a:lnSpc>
              <a:spcPct val="100000"/>
            </a:lnSpc>
            <a:defRPr cap="all"/>
          </a:pPr>
          <a:r>
            <a:rPr lang="en-GB" cap="none" dirty="0">
              <a:solidFill>
                <a:schemeClr val="tx1"/>
              </a:solidFill>
            </a:rPr>
            <a:t>Alternate ingredients suggested for problem foods</a:t>
          </a:r>
          <a:endParaRPr lang="en-US" cap="none" dirty="0">
            <a:solidFill>
              <a:schemeClr val="tx1"/>
            </a:solidFill>
          </a:endParaRPr>
        </a:p>
      </dgm:t>
    </dgm:pt>
    <dgm:pt modelId="{639E7917-3591-4541-BFFF-1CBC429BD4E2}" type="parTrans" cxnId="{A804EB2F-137D-4EB1-9D88-87F8FF9B5BE2}">
      <dgm:prSet/>
      <dgm:spPr/>
      <dgm:t>
        <a:bodyPr/>
        <a:lstStyle/>
        <a:p>
          <a:endParaRPr lang="en-US"/>
        </a:p>
      </dgm:t>
    </dgm:pt>
    <dgm:pt modelId="{28923B9A-0180-46EC-ADB0-04529E1D19DD}" type="sibTrans" cxnId="{A804EB2F-137D-4EB1-9D88-87F8FF9B5BE2}">
      <dgm:prSet/>
      <dgm:spPr/>
      <dgm:t>
        <a:bodyPr/>
        <a:lstStyle/>
        <a:p>
          <a:endParaRPr lang="en-US"/>
        </a:p>
      </dgm:t>
    </dgm:pt>
    <dgm:pt modelId="{2CCD5D92-6E8D-48C6-BD93-E1D31A2727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cap="none" dirty="0">
              <a:solidFill>
                <a:schemeClr val="tx1"/>
              </a:solidFill>
            </a:rPr>
            <a:t>Start timer</a:t>
          </a:r>
        </a:p>
        <a:p>
          <a:pPr>
            <a:lnSpc>
              <a:spcPct val="100000"/>
            </a:lnSpc>
            <a:defRPr cap="all"/>
          </a:pPr>
          <a:r>
            <a:rPr lang="en-GB" cap="none" dirty="0">
              <a:solidFill>
                <a:schemeClr val="tx1"/>
              </a:solidFill>
            </a:rPr>
            <a:t>Generated multi-timers for recipes to c</a:t>
          </a:r>
          <a:r>
            <a:rPr lang="en-GB" cap="none" dirty="0"/>
            <a:t>ook and bake with stress-free precision</a:t>
          </a:r>
          <a:endParaRPr lang="en-US" b="1" cap="none" dirty="0">
            <a:solidFill>
              <a:schemeClr val="tx1"/>
            </a:solidFill>
          </a:endParaRPr>
        </a:p>
      </dgm:t>
    </dgm:pt>
    <dgm:pt modelId="{45C5B864-A12C-4636-BF73-F2A14FCEF479}" type="parTrans" cxnId="{C9B37620-9F91-41AC-A54E-3244D0FFF621}">
      <dgm:prSet/>
      <dgm:spPr/>
      <dgm:t>
        <a:bodyPr/>
        <a:lstStyle/>
        <a:p>
          <a:endParaRPr lang="en-US"/>
        </a:p>
      </dgm:t>
    </dgm:pt>
    <dgm:pt modelId="{21342CA3-9A78-420A-BD7F-A7B6570DD182}" type="sibTrans" cxnId="{C9B37620-9F91-41AC-A54E-3244D0FFF621}">
      <dgm:prSet/>
      <dgm:spPr/>
      <dgm:t>
        <a:bodyPr/>
        <a:lstStyle/>
        <a:p>
          <a:endParaRPr lang="en-US"/>
        </a:p>
      </dgm:t>
    </dgm:pt>
    <dgm:pt modelId="{A61C8E50-086E-46B4-9E98-FCFDB33D51B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cap="none" dirty="0">
              <a:solidFill>
                <a:schemeClr val="tx1"/>
              </a:solidFill>
            </a:rPr>
            <a:t>Save recipes</a:t>
          </a:r>
        </a:p>
        <a:p>
          <a:pPr>
            <a:lnSpc>
              <a:spcPct val="100000"/>
            </a:lnSpc>
            <a:defRPr cap="all"/>
          </a:pPr>
          <a:r>
            <a:rPr lang="en-US" b="0" cap="none" dirty="0">
              <a:solidFill>
                <a:schemeClr val="tx1"/>
              </a:solidFill>
            </a:rPr>
            <a:t>Browse and save recipes to a </a:t>
          </a:r>
          <a:r>
            <a:rPr lang="en-US" b="0" cap="none" dirty="0" err="1">
              <a:solidFill>
                <a:schemeClr val="tx1"/>
              </a:solidFill>
            </a:rPr>
            <a:t>personalisable</a:t>
          </a:r>
          <a:r>
            <a:rPr lang="en-US" b="0" cap="none" dirty="0">
              <a:solidFill>
                <a:schemeClr val="tx1"/>
              </a:solidFill>
            </a:rPr>
            <a:t> digital cookbook </a:t>
          </a:r>
        </a:p>
      </dgm:t>
    </dgm:pt>
    <dgm:pt modelId="{C7FCF4E6-C497-4636-A05F-6846EB652674}" type="parTrans" cxnId="{CFDD0F28-DDBE-4C79-B387-0C3BD8A94D7E}">
      <dgm:prSet/>
      <dgm:spPr/>
      <dgm:t>
        <a:bodyPr/>
        <a:lstStyle/>
        <a:p>
          <a:endParaRPr lang="en-GB"/>
        </a:p>
      </dgm:t>
    </dgm:pt>
    <dgm:pt modelId="{685B692A-4722-4597-8D55-DEFCAF47B25D}" type="sibTrans" cxnId="{CFDD0F28-DDBE-4C79-B387-0C3BD8A94D7E}">
      <dgm:prSet/>
      <dgm:spPr/>
      <dgm:t>
        <a:bodyPr/>
        <a:lstStyle/>
        <a:p>
          <a:endParaRPr lang="en-GB"/>
        </a:p>
      </dgm:t>
    </dgm:pt>
    <dgm:pt modelId="{302E6FC6-08D2-472F-A037-9AE38E12907B}" type="pres">
      <dgm:prSet presAssocID="{14008CEB-48B0-4E50-A806-273D38F9A88C}" presName="root" presStyleCnt="0">
        <dgm:presLayoutVars>
          <dgm:dir/>
          <dgm:resizeHandles val="exact"/>
        </dgm:presLayoutVars>
      </dgm:prSet>
      <dgm:spPr/>
    </dgm:pt>
    <dgm:pt modelId="{D0D87E11-E462-47FE-BC48-71059A491098}" type="pres">
      <dgm:prSet presAssocID="{DFD56718-0669-47AE-B840-FE4A0B539A24}" presName="compNode" presStyleCnt="0"/>
      <dgm:spPr/>
    </dgm:pt>
    <dgm:pt modelId="{0190E777-751F-47FE-B481-1493E3494198}" type="pres">
      <dgm:prSet presAssocID="{DFD56718-0669-47AE-B840-FE4A0B539A24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00DDC72-EA7D-458B-894E-F15318995ED6}" type="pres">
      <dgm:prSet presAssocID="{DFD56718-0669-47AE-B840-FE4A0B539A2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 female outline"/>
        </a:ext>
      </dgm:extLst>
    </dgm:pt>
    <dgm:pt modelId="{BE395E52-8F2E-4126-BB47-7C1D59D316DC}" type="pres">
      <dgm:prSet presAssocID="{DFD56718-0669-47AE-B840-FE4A0B539A24}" presName="spaceRect" presStyleCnt="0"/>
      <dgm:spPr/>
    </dgm:pt>
    <dgm:pt modelId="{E2BC81CF-C3D7-4D58-8E88-8711515BFC3D}" type="pres">
      <dgm:prSet presAssocID="{DFD56718-0669-47AE-B840-FE4A0B539A24}" presName="textRect" presStyleLbl="revTx" presStyleIdx="0" presStyleCnt="4">
        <dgm:presLayoutVars>
          <dgm:chMax val="1"/>
          <dgm:chPref val="1"/>
        </dgm:presLayoutVars>
      </dgm:prSet>
      <dgm:spPr/>
    </dgm:pt>
    <dgm:pt modelId="{D908C485-03D6-4447-8AD1-5D7DFAA6E1E0}" type="pres">
      <dgm:prSet presAssocID="{E3FDF5F3-57A8-4C80-B031-A2113647CE68}" presName="sibTrans" presStyleCnt="0"/>
      <dgm:spPr/>
    </dgm:pt>
    <dgm:pt modelId="{7DC0C2A3-766B-401A-829E-0AF75C648290}" type="pres">
      <dgm:prSet presAssocID="{841BCBB9-F167-47E8-A8A1-AF9F308BCE75}" presName="compNode" presStyleCnt="0"/>
      <dgm:spPr/>
    </dgm:pt>
    <dgm:pt modelId="{E8414BB7-BD08-4899-BC78-47C4DADFD6C2}" type="pres">
      <dgm:prSet presAssocID="{841BCBB9-F167-47E8-A8A1-AF9F308BCE7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94030B6-DE8C-4C34-81D6-1390CE47FA60}" type="pres">
      <dgm:prSet presAssocID="{841BCBB9-F167-47E8-A8A1-AF9F308BCE7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 outline"/>
        </a:ext>
      </dgm:extLst>
    </dgm:pt>
    <dgm:pt modelId="{44A72F90-6266-4731-A7E2-67801C205B82}" type="pres">
      <dgm:prSet presAssocID="{841BCBB9-F167-47E8-A8A1-AF9F308BCE75}" presName="spaceRect" presStyleCnt="0"/>
      <dgm:spPr/>
    </dgm:pt>
    <dgm:pt modelId="{F7EC495E-4182-4C6F-860C-827CED6498EA}" type="pres">
      <dgm:prSet presAssocID="{841BCBB9-F167-47E8-A8A1-AF9F308BCE75}" presName="textRect" presStyleLbl="revTx" presStyleIdx="1" presStyleCnt="4">
        <dgm:presLayoutVars>
          <dgm:chMax val="1"/>
          <dgm:chPref val="1"/>
        </dgm:presLayoutVars>
      </dgm:prSet>
      <dgm:spPr/>
    </dgm:pt>
    <dgm:pt modelId="{81F7F117-06DB-4FAB-9639-F9654C9DF09E}" type="pres">
      <dgm:prSet presAssocID="{28923B9A-0180-46EC-ADB0-04529E1D19DD}" presName="sibTrans" presStyleCnt="0"/>
      <dgm:spPr/>
    </dgm:pt>
    <dgm:pt modelId="{AE2AD0A9-4CAE-412F-8960-59AAC08148F3}" type="pres">
      <dgm:prSet presAssocID="{A61C8E50-086E-46B4-9E98-FCFDB33D51BA}" presName="compNode" presStyleCnt="0"/>
      <dgm:spPr/>
    </dgm:pt>
    <dgm:pt modelId="{4A325166-80F8-4EF7-A34F-79F8EEE3AB2D}" type="pres">
      <dgm:prSet presAssocID="{A61C8E50-086E-46B4-9E98-FCFDB33D51BA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74EBAFF-6A64-4294-957F-94F5B52D1C51}" type="pres">
      <dgm:prSet presAssocID="{A61C8E50-086E-46B4-9E98-FCFDB33D51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nu outline"/>
        </a:ext>
      </dgm:extLst>
    </dgm:pt>
    <dgm:pt modelId="{105F73E9-1EA2-4DBB-90D3-8AAB93CBA3BB}" type="pres">
      <dgm:prSet presAssocID="{A61C8E50-086E-46B4-9E98-FCFDB33D51BA}" presName="spaceRect" presStyleCnt="0"/>
      <dgm:spPr/>
    </dgm:pt>
    <dgm:pt modelId="{13D87FB7-E788-429D-93B2-EBC9ED3EBE39}" type="pres">
      <dgm:prSet presAssocID="{A61C8E50-086E-46B4-9E98-FCFDB33D51BA}" presName="textRect" presStyleLbl="revTx" presStyleIdx="2" presStyleCnt="4">
        <dgm:presLayoutVars>
          <dgm:chMax val="1"/>
          <dgm:chPref val="1"/>
        </dgm:presLayoutVars>
      </dgm:prSet>
      <dgm:spPr/>
    </dgm:pt>
    <dgm:pt modelId="{5BB7EF95-9FE7-4AAD-9B71-821E31A32B9D}" type="pres">
      <dgm:prSet presAssocID="{685B692A-4722-4597-8D55-DEFCAF47B25D}" presName="sibTrans" presStyleCnt="0"/>
      <dgm:spPr/>
    </dgm:pt>
    <dgm:pt modelId="{1B4FF074-52F1-431C-8695-99F0EBEECC39}" type="pres">
      <dgm:prSet presAssocID="{2CCD5D92-6E8D-48C6-BD93-E1D31A2727FB}" presName="compNode" presStyleCnt="0"/>
      <dgm:spPr/>
    </dgm:pt>
    <dgm:pt modelId="{ADABFA88-E02F-4DD7-B6E8-73D567CD9D07}" type="pres">
      <dgm:prSet presAssocID="{2CCD5D92-6E8D-48C6-BD93-E1D31A2727FB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C79A2B1-38D9-4E34-A48C-084C2ACEFE71}" type="pres">
      <dgm:prSet presAssocID="{2CCD5D92-6E8D-48C6-BD93-E1D31A2727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 75% outline"/>
        </a:ext>
      </dgm:extLst>
    </dgm:pt>
    <dgm:pt modelId="{5B011F10-AF56-4358-B2FD-F94F5E1BD776}" type="pres">
      <dgm:prSet presAssocID="{2CCD5D92-6E8D-48C6-BD93-E1D31A2727FB}" presName="spaceRect" presStyleCnt="0"/>
      <dgm:spPr/>
    </dgm:pt>
    <dgm:pt modelId="{BFF401B3-60D1-4F9D-9FEC-860E119480EB}" type="pres">
      <dgm:prSet presAssocID="{2CCD5D92-6E8D-48C6-BD93-E1D31A2727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00C020D-2704-4E49-9E9E-6D62DCF3760F}" type="presOf" srcId="{A61C8E50-086E-46B4-9E98-FCFDB33D51BA}" destId="{13D87FB7-E788-429D-93B2-EBC9ED3EBE39}" srcOrd="0" destOrd="0" presId="urn:microsoft.com/office/officeart/2018/5/layout/IconLeafLabelList"/>
    <dgm:cxn modelId="{C9B37620-9F91-41AC-A54E-3244D0FFF621}" srcId="{14008CEB-48B0-4E50-A806-273D38F9A88C}" destId="{2CCD5D92-6E8D-48C6-BD93-E1D31A2727FB}" srcOrd="3" destOrd="0" parTransId="{45C5B864-A12C-4636-BF73-F2A14FCEF479}" sibTransId="{21342CA3-9A78-420A-BD7F-A7B6570DD182}"/>
    <dgm:cxn modelId="{CFDD0F28-DDBE-4C79-B387-0C3BD8A94D7E}" srcId="{14008CEB-48B0-4E50-A806-273D38F9A88C}" destId="{A61C8E50-086E-46B4-9E98-FCFDB33D51BA}" srcOrd="2" destOrd="0" parTransId="{C7FCF4E6-C497-4636-A05F-6846EB652674}" sibTransId="{685B692A-4722-4597-8D55-DEFCAF47B25D}"/>
    <dgm:cxn modelId="{A804EB2F-137D-4EB1-9D88-87F8FF9B5BE2}" srcId="{14008CEB-48B0-4E50-A806-273D38F9A88C}" destId="{841BCBB9-F167-47E8-A8A1-AF9F308BCE75}" srcOrd="1" destOrd="0" parTransId="{639E7917-3591-4541-BFFF-1CBC429BD4E2}" sibTransId="{28923B9A-0180-46EC-ADB0-04529E1D19DD}"/>
    <dgm:cxn modelId="{3C07284A-844A-45D7-9B0B-441CDC567843}" type="presOf" srcId="{14008CEB-48B0-4E50-A806-273D38F9A88C}" destId="{302E6FC6-08D2-472F-A037-9AE38E12907B}" srcOrd="0" destOrd="0" presId="urn:microsoft.com/office/officeart/2018/5/layout/IconLeafLabelList"/>
    <dgm:cxn modelId="{3810E36C-48AD-49EE-AB7B-242BD75688A4}" type="presOf" srcId="{841BCBB9-F167-47E8-A8A1-AF9F308BCE75}" destId="{F7EC495E-4182-4C6F-860C-827CED6498EA}" srcOrd="0" destOrd="0" presId="urn:microsoft.com/office/officeart/2018/5/layout/IconLeafLabelList"/>
    <dgm:cxn modelId="{ACEF4499-DCDB-42CE-ABB0-BC7A4D189A84}" srcId="{14008CEB-48B0-4E50-A806-273D38F9A88C}" destId="{DFD56718-0669-47AE-B840-FE4A0B539A24}" srcOrd="0" destOrd="0" parTransId="{0BA753BA-F445-4FC2-8B90-A15191709871}" sibTransId="{E3FDF5F3-57A8-4C80-B031-A2113647CE68}"/>
    <dgm:cxn modelId="{A4D0A5A9-5DF7-4E17-93F7-067885540D0A}" type="presOf" srcId="{2CCD5D92-6E8D-48C6-BD93-E1D31A2727FB}" destId="{BFF401B3-60D1-4F9D-9FEC-860E119480EB}" srcOrd="0" destOrd="0" presId="urn:microsoft.com/office/officeart/2018/5/layout/IconLeafLabelList"/>
    <dgm:cxn modelId="{248B2DD9-ECB3-49E5-B66F-13B333739375}" type="presOf" srcId="{DFD56718-0669-47AE-B840-FE4A0B539A24}" destId="{E2BC81CF-C3D7-4D58-8E88-8711515BFC3D}" srcOrd="0" destOrd="0" presId="urn:microsoft.com/office/officeart/2018/5/layout/IconLeafLabelList"/>
    <dgm:cxn modelId="{B82B19F2-CD01-4FE2-881E-744E170BEFAD}" type="presParOf" srcId="{302E6FC6-08D2-472F-A037-9AE38E12907B}" destId="{D0D87E11-E462-47FE-BC48-71059A491098}" srcOrd="0" destOrd="0" presId="urn:microsoft.com/office/officeart/2018/5/layout/IconLeafLabelList"/>
    <dgm:cxn modelId="{4F16E2AF-776A-4F44-8D9B-3C1DD4AA14CF}" type="presParOf" srcId="{D0D87E11-E462-47FE-BC48-71059A491098}" destId="{0190E777-751F-47FE-B481-1493E3494198}" srcOrd="0" destOrd="0" presId="urn:microsoft.com/office/officeart/2018/5/layout/IconLeafLabelList"/>
    <dgm:cxn modelId="{AAF6BF4B-5760-4A4B-AD5B-B9542CF2517C}" type="presParOf" srcId="{D0D87E11-E462-47FE-BC48-71059A491098}" destId="{D00DDC72-EA7D-458B-894E-F15318995ED6}" srcOrd="1" destOrd="0" presId="urn:microsoft.com/office/officeart/2018/5/layout/IconLeafLabelList"/>
    <dgm:cxn modelId="{10B25F86-5C95-47FD-87FB-2EBF1214E6A9}" type="presParOf" srcId="{D0D87E11-E462-47FE-BC48-71059A491098}" destId="{BE395E52-8F2E-4126-BB47-7C1D59D316DC}" srcOrd="2" destOrd="0" presId="urn:microsoft.com/office/officeart/2018/5/layout/IconLeafLabelList"/>
    <dgm:cxn modelId="{FB5F3F83-B2DF-447B-951A-6C4B91B0197A}" type="presParOf" srcId="{D0D87E11-E462-47FE-BC48-71059A491098}" destId="{E2BC81CF-C3D7-4D58-8E88-8711515BFC3D}" srcOrd="3" destOrd="0" presId="urn:microsoft.com/office/officeart/2018/5/layout/IconLeafLabelList"/>
    <dgm:cxn modelId="{89ED9FBB-A40C-4A5B-BC7A-A7E7287C051C}" type="presParOf" srcId="{302E6FC6-08D2-472F-A037-9AE38E12907B}" destId="{D908C485-03D6-4447-8AD1-5D7DFAA6E1E0}" srcOrd="1" destOrd="0" presId="urn:microsoft.com/office/officeart/2018/5/layout/IconLeafLabelList"/>
    <dgm:cxn modelId="{F57AD100-1F0D-4FA2-BC68-6B45C6D288D5}" type="presParOf" srcId="{302E6FC6-08D2-472F-A037-9AE38E12907B}" destId="{7DC0C2A3-766B-401A-829E-0AF75C648290}" srcOrd="2" destOrd="0" presId="urn:microsoft.com/office/officeart/2018/5/layout/IconLeafLabelList"/>
    <dgm:cxn modelId="{4DCE5909-2C71-4F0E-9311-3F3EE3892B43}" type="presParOf" srcId="{7DC0C2A3-766B-401A-829E-0AF75C648290}" destId="{E8414BB7-BD08-4899-BC78-47C4DADFD6C2}" srcOrd="0" destOrd="0" presId="urn:microsoft.com/office/officeart/2018/5/layout/IconLeafLabelList"/>
    <dgm:cxn modelId="{84E7F2B6-5DE9-4805-A118-2E784B0AEB32}" type="presParOf" srcId="{7DC0C2A3-766B-401A-829E-0AF75C648290}" destId="{C94030B6-DE8C-4C34-81D6-1390CE47FA60}" srcOrd="1" destOrd="0" presId="urn:microsoft.com/office/officeart/2018/5/layout/IconLeafLabelList"/>
    <dgm:cxn modelId="{BF1224EF-E410-435D-87A0-1740585F325B}" type="presParOf" srcId="{7DC0C2A3-766B-401A-829E-0AF75C648290}" destId="{44A72F90-6266-4731-A7E2-67801C205B82}" srcOrd="2" destOrd="0" presId="urn:microsoft.com/office/officeart/2018/5/layout/IconLeafLabelList"/>
    <dgm:cxn modelId="{DB4F02EC-1FAD-4FD8-A809-9C0AC10DF0A7}" type="presParOf" srcId="{7DC0C2A3-766B-401A-829E-0AF75C648290}" destId="{F7EC495E-4182-4C6F-860C-827CED6498EA}" srcOrd="3" destOrd="0" presId="urn:microsoft.com/office/officeart/2018/5/layout/IconLeafLabelList"/>
    <dgm:cxn modelId="{CB5604D4-2A83-4892-B6F5-2283F5C03019}" type="presParOf" srcId="{302E6FC6-08D2-472F-A037-9AE38E12907B}" destId="{81F7F117-06DB-4FAB-9639-F9654C9DF09E}" srcOrd="3" destOrd="0" presId="urn:microsoft.com/office/officeart/2018/5/layout/IconLeafLabelList"/>
    <dgm:cxn modelId="{EF78F894-CFC5-4FE6-B543-BC1860719484}" type="presParOf" srcId="{302E6FC6-08D2-472F-A037-9AE38E12907B}" destId="{AE2AD0A9-4CAE-412F-8960-59AAC08148F3}" srcOrd="4" destOrd="0" presId="urn:microsoft.com/office/officeart/2018/5/layout/IconLeafLabelList"/>
    <dgm:cxn modelId="{B9412B9B-C55D-4678-9766-C599FCF38CBA}" type="presParOf" srcId="{AE2AD0A9-4CAE-412F-8960-59AAC08148F3}" destId="{4A325166-80F8-4EF7-A34F-79F8EEE3AB2D}" srcOrd="0" destOrd="0" presId="urn:microsoft.com/office/officeart/2018/5/layout/IconLeafLabelList"/>
    <dgm:cxn modelId="{D537333D-C45B-4DD3-AEE9-CA04DDA319FD}" type="presParOf" srcId="{AE2AD0A9-4CAE-412F-8960-59AAC08148F3}" destId="{074EBAFF-6A64-4294-957F-94F5B52D1C51}" srcOrd="1" destOrd="0" presId="urn:microsoft.com/office/officeart/2018/5/layout/IconLeafLabelList"/>
    <dgm:cxn modelId="{570DF2CC-9F80-4299-892E-3CC8FEDA241B}" type="presParOf" srcId="{AE2AD0A9-4CAE-412F-8960-59AAC08148F3}" destId="{105F73E9-1EA2-4DBB-90D3-8AAB93CBA3BB}" srcOrd="2" destOrd="0" presId="urn:microsoft.com/office/officeart/2018/5/layout/IconLeafLabelList"/>
    <dgm:cxn modelId="{15A0FB7D-383D-4669-B183-A74C213B02C1}" type="presParOf" srcId="{AE2AD0A9-4CAE-412F-8960-59AAC08148F3}" destId="{13D87FB7-E788-429D-93B2-EBC9ED3EBE39}" srcOrd="3" destOrd="0" presId="urn:microsoft.com/office/officeart/2018/5/layout/IconLeafLabelList"/>
    <dgm:cxn modelId="{FC3E011C-3A67-41BE-87F6-B827D082BDFF}" type="presParOf" srcId="{302E6FC6-08D2-472F-A037-9AE38E12907B}" destId="{5BB7EF95-9FE7-4AAD-9B71-821E31A32B9D}" srcOrd="5" destOrd="0" presId="urn:microsoft.com/office/officeart/2018/5/layout/IconLeafLabelList"/>
    <dgm:cxn modelId="{1D127D64-32DF-45EA-962F-DAA147B85753}" type="presParOf" srcId="{302E6FC6-08D2-472F-A037-9AE38E12907B}" destId="{1B4FF074-52F1-431C-8695-99F0EBEECC39}" srcOrd="6" destOrd="0" presId="urn:microsoft.com/office/officeart/2018/5/layout/IconLeafLabelList"/>
    <dgm:cxn modelId="{0E11F923-145D-4157-A8A5-B3AE82BCA343}" type="presParOf" srcId="{1B4FF074-52F1-431C-8695-99F0EBEECC39}" destId="{ADABFA88-E02F-4DD7-B6E8-73D567CD9D07}" srcOrd="0" destOrd="0" presId="urn:microsoft.com/office/officeart/2018/5/layout/IconLeafLabelList"/>
    <dgm:cxn modelId="{A561A158-1671-4AAF-ACB0-348330F07743}" type="presParOf" srcId="{1B4FF074-52F1-431C-8695-99F0EBEECC39}" destId="{EC79A2B1-38D9-4E34-A48C-084C2ACEFE71}" srcOrd="1" destOrd="0" presId="urn:microsoft.com/office/officeart/2018/5/layout/IconLeafLabelList"/>
    <dgm:cxn modelId="{851A4BE9-16A8-4B26-97DD-AD38DF45AA8C}" type="presParOf" srcId="{1B4FF074-52F1-431C-8695-99F0EBEECC39}" destId="{5B011F10-AF56-4358-B2FD-F94F5E1BD776}" srcOrd="2" destOrd="0" presId="urn:microsoft.com/office/officeart/2018/5/layout/IconLeafLabelList"/>
    <dgm:cxn modelId="{7DCDAA60-0D76-4E19-B993-B94C55839F02}" type="presParOf" srcId="{1B4FF074-52F1-431C-8695-99F0EBEECC39}" destId="{BFF401B3-60D1-4F9D-9FEC-860E119480E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008CEB-48B0-4E50-A806-273D38F9A88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D56718-0669-47AE-B840-FE4A0B539A2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>
              <a:latin typeface="Arial" panose="020B0604020202020204" pitchFamily="34" charset="0"/>
            </a:rPr>
            <a:t>Recipes are created and stored</a:t>
          </a:r>
          <a:endParaRPr lang="en-US" cap="none"/>
        </a:p>
      </dgm:t>
    </dgm:pt>
    <dgm:pt modelId="{0BA753BA-F445-4FC2-8B90-A15191709871}" type="parTrans" cxnId="{ACEF4499-DCDB-42CE-ABB0-BC7A4D189A84}">
      <dgm:prSet/>
      <dgm:spPr/>
      <dgm:t>
        <a:bodyPr/>
        <a:lstStyle/>
        <a:p>
          <a:endParaRPr lang="en-US"/>
        </a:p>
      </dgm:t>
    </dgm:pt>
    <dgm:pt modelId="{E3FDF5F3-57A8-4C80-B031-A2113647CE68}" type="sibTrans" cxnId="{ACEF4499-DCDB-42CE-ABB0-BC7A4D189A84}">
      <dgm:prSet/>
      <dgm:spPr/>
      <dgm:t>
        <a:bodyPr/>
        <a:lstStyle/>
        <a:p>
          <a:endParaRPr lang="en-US"/>
        </a:p>
      </dgm:t>
    </dgm:pt>
    <dgm:pt modelId="{732730C5-A6A6-4FFD-B629-5679B889B0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>
              <a:effectLst/>
              <a:latin typeface="Arial" panose="020B0604020202020204" pitchFamily="34" charset="0"/>
            </a:rPr>
            <a:t>Users have associated recipes </a:t>
          </a:r>
        </a:p>
      </dgm:t>
    </dgm:pt>
    <dgm:pt modelId="{1F4EF28D-597A-4021-8B3E-34D343C95E8E}" type="parTrans" cxnId="{C682ACB0-FC10-462D-91EB-3C59FB1464E3}">
      <dgm:prSet/>
      <dgm:spPr/>
      <dgm:t>
        <a:bodyPr/>
        <a:lstStyle/>
        <a:p>
          <a:endParaRPr lang="en-GB"/>
        </a:p>
      </dgm:t>
    </dgm:pt>
    <dgm:pt modelId="{7380938E-425B-4FE4-8081-CB2A0D25234B}" type="sibTrans" cxnId="{C682ACB0-FC10-462D-91EB-3C59FB1464E3}">
      <dgm:prSet/>
      <dgm:spPr/>
      <dgm:t>
        <a:bodyPr/>
        <a:lstStyle/>
        <a:p>
          <a:endParaRPr lang="en-GB"/>
        </a:p>
      </dgm:t>
    </dgm:pt>
    <dgm:pt modelId="{7E783D8F-4768-4C58-84F2-F0D130997CCE}" type="pres">
      <dgm:prSet presAssocID="{14008CEB-48B0-4E50-A806-273D38F9A88C}" presName="root" presStyleCnt="0">
        <dgm:presLayoutVars>
          <dgm:dir/>
          <dgm:resizeHandles val="exact"/>
        </dgm:presLayoutVars>
      </dgm:prSet>
      <dgm:spPr/>
    </dgm:pt>
    <dgm:pt modelId="{8D638F3D-1A03-46FB-903F-9CB037DE5E0E}" type="pres">
      <dgm:prSet presAssocID="{DFD56718-0669-47AE-B840-FE4A0B539A24}" presName="compNode" presStyleCnt="0"/>
      <dgm:spPr/>
    </dgm:pt>
    <dgm:pt modelId="{218C60A4-2417-4EA0-B43A-F6BD35FE3210}" type="pres">
      <dgm:prSet presAssocID="{DFD56718-0669-47AE-B840-FE4A0B539A24}" presName="iconBgRect" presStyleLbl="bgShp" presStyleIdx="0" presStyleCnt="2"/>
      <dgm:spPr/>
    </dgm:pt>
    <dgm:pt modelId="{80CF0457-9478-462F-9D72-91061B85EBFC}" type="pres">
      <dgm:prSet presAssocID="{DFD56718-0669-47AE-B840-FE4A0B539A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79496999-328B-4AA7-B867-19D0F570960A}" type="pres">
      <dgm:prSet presAssocID="{DFD56718-0669-47AE-B840-FE4A0B539A24}" presName="spaceRect" presStyleCnt="0"/>
      <dgm:spPr/>
    </dgm:pt>
    <dgm:pt modelId="{8921E391-9DA3-42A2-8325-4845DF838B27}" type="pres">
      <dgm:prSet presAssocID="{DFD56718-0669-47AE-B840-FE4A0B539A24}" presName="textRect" presStyleLbl="revTx" presStyleIdx="0" presStyleCnt="2">
        <dgm:presLayoutVars>
          <dgm:chMax val="1"/>
          <dgm:chPref val="1"/>
        </dgm:presLayoutVars>
      </dgm:prSet>
      <dgm:spPr/>
    </dgm:pt>
    <dgm:pt modelId="{51B97345-E913-4A31-9025-0AA4743181B0}" type="pres">
      <dgm:prSet presAssocID="{E3FDF5F3-57A8-4C80-B031-A2113647CE68}" presName="sibTrans" presStyleCnt="0"/>
      <dgm:spPr/>
    </dgm:pt>
    <dgm:pt modelId="{78FF33B4-86EC-476E-88C1-1D979D55345B}" type="pres">
      <dgm:prSet presAssocID="{732730C5-A6A6-4FFD-B629-5679B889B000}" presName="compNode" presStyleCnt="0"/>
      <dgm:spPr/>
    </dgm:pt>
    <dgm:pt modelId="{8F7CADB7-C9EF-4AA1-ADAD-1F88C5A46A54}" type="pres">
      <dgm:prSet presAssocID="{732730C5-A6A6-4FFD-B629-5679B889B000}" presName="iconBgRect" presStyleLbl="bgShp" presStyleIdx="1" presStyleCnt="2"/>
      <dgm:spPr/>
    </dgm:pt>
    <dgm:pt modelId="{C20F1B3E-81A5-40DD-A040-B57D3215A615}" type="pres">
      <dgm:prSet presAssocID="{732730C5-A6A6-4FFD-B629-5679B889B00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93617DEE-E2AA-44F1-8431-964DCF749ADE}" type="pres">
      <dgm:prSet presAssocID="{732730C5-A6A6-4FFD-B629-5679B889B000}" presName="spaceRect" presStyleCnt="0"/>
      <dgm:spPr/>
    </dgm:pt>
    <dgm:pt modelId="{9899FE3C-4AFF-4F79-A938-E04531FC44AF}" type="pres">
      <dgm:prSet presAssocID="{732730C5-A6A6-4FFD-B629-5679B889B00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4121742-4BA7-44A8-B1BC-015C46543800}" type="presOf" srcId="{14008CEB-48B0-4E50-A806-273D38F9A88C}" destId="{7E783D8F-4768-4C58-84F2-F0D130997CCE}" srcOrd="0" destOrd="0" presId="urn:microsoft.com/office/officeart/2018/5/layout/IconCircleLabelList"/>
    <dgm:cxn modelId="{7D2D127D-36A1-45D9-AC9D-A977D281C138}" type="presOf" srcId="{DFD56718-0669-47AE-B840-FE4A0B539A24}" destId="{8921E391-9DA3-42A2-8325-4845DF838B27}" srcOrd="0" destOrd="0" presId="urn:microsoft.com/office/officeart/2018/5/layout/IconCircleLabelList"/>
    <dgm:cxn modelId="{ACEF4499-DCDB-42CE-ABB0-BC7A4D189A84}" srcId="{14008CEB-48B0-4E50-A806-273D38F9A88C}" destId="{DFD56718-0669-47AE-B840-FE4A0B539A24}" srcOrd="0" destOrd="0" parTransId="{0BA753BA-F445-4FC2-8B90-A15191709871}" sibTransId="{E3FDF5F3-57A8-4C80-B031-A2113647CE68}"/>
    <dgm:cxn modelId="{C682ACB0-FC10-462D-91EB-3C59FB1464E3}" srcId="{14008CEB-48B0-4E50-A806-273D38F9A88C}" destId="{732730C5-A6A6-4FFD-B629-5679B889B000}" srcOrd="1" destOrd="0" parTransId="{1F4EF28D-597A-4021-8B3E-34D343C95E8E}" sibTransId="{7380938E-425B-4FE4-8081-CB2A0D25234B}"/>
    <dgm:cxn modelId="{37AF0FF6-C451-4AA8-9B64-FE5841B3F294}" type="presOf" srcId="{732730C5-A6A6-4FFD-B629-5679B889B000}" destId="{9899FE3C-4AFF-4F79-A938-E04531FC44AF}" srcOrd="0" destOrd="0" presId="urn:microsoft.com/office/officeart/2018/5/layout/IconCircleLabelList"/>
    <dgm:cxn modelId="{DECB140E-C79D-49B8-8276-5BBD9686CF0E}" type="presParOf" srcId="{7E783D8F-4768-4C58-84F2-F0D130997CCE}" destId="{8D638F3D-1A03-46FB-903F-9CB037DE5E0E}" srcOrd="0" destOrd="0" presId="urn:microsoft.com/office/officeart/2018/5/layout/IconCircleLabelList"/>
    <dgm:cxn modelId="{2AA516E5-B4DC-417D-9B67-2E34668FD2DB}" type="presParOf" srcId="{8D638F3D-1A03-46FB-903F-9CB037DE5E0E}" destId="{218C60A4-2417-4EA0-B43A-F6BD35FE3210}" srcOrd="0" destOrd="0" presId="urn:microsoft.com/office/officeart/2018/5/layout/IconCircleLabelList"/>
    <dgm:cxn modelId="{8E659E3D-8449-4814-A0FA-DA728446E87C}" type="presParOf" srcId="{8D638F3D-1A03-46FB-903F-9CB037DE5E0E}" destId="{80CF0457-9478-462F-9D72-91061B85EBFC}" srcOrd="1" destOrd="0" presId="urn:microsoft.com/office/officeart/2018/5/layout/IconCircleLabelList"/>
    <dgm:cxn modelId="{06A3CD08-FD4A-4D66-BF9A-C3F5EA425933}" type="presParOf" srcId="{8D638F3D-1A03-46FB-903F-9CB037DE5E0E}" destId="{79496999-328B-4AA7-B867-19D0F570960A}" srcOrd="2" destOrd="0" presId="urn:microsoft.com/office/officeart/2018/5/layout/IconCircleLabelList"/>
    <dgm:cxn modelId="{60302B73-77E3-4464-9751-CBA4613C3C3C}" type="presParOf" srcId="{8D638F3D-1A03-46FB-903F-9CB037DE5E0E}" destId="{8921E391-9DA3-42A2-8325-4845DF838B27}" srcOrd="3" destOrd="0" presId="urn:microsoft.com/office/officeart/2018/5/layout/IconCircleLabelList"/>
    <dgm:cxn modelId="{976AC260-8AA4-45B1-B01E-A01F10253D97}" type="presParOf" srcId="{7E783D8F-4768-4C58-84F2-F0D130997CCE}" destId="{51B97345-E913-4A31-9025-0AA4743181B0}" srcOrd="1" destOrd="0" presId="urn:microsoft.com/office/officeart/2018/5/layout/IconCircleLabelList"/>
    <dgm:cxn modelId="{E6420E24-3FC2-463D-97EB-FBBBAFD00583}" type="presParOf" srcId="{7E783D8F-4768-4C58-84F2-F0D130997CCE}" destId="{78FF33B4-86EC-476E-88C1-1D979D55345B}" srcOrd="2" destOrd="0" presId="urn:microsoft.com/office/officeart/2018/5/layout/IconCircleLabelList"/>
    <dgm:cxn modelId="{4095D371-D8B9-4DC3-B918-962CE81E4C05}" type="presParOf" srcId="{78FF33B4-86EC-476E-88C1-1D979D55345B}" destId="{8F7CADB7-C9EF-4AA1-ADAD-1F88C5A46A54}" srcOrd="0" destOrd="0" presId="urn:microsoft.com/office/officeart/2018/5/layout/IconCircleLabelList"/>
    <dgm:cxn modelId="{97B9D1F8-2491-41AD-BB78-F70B718BDBFA}" type="presParOf" srcId="{78FF33B4-86EC-476E-88C1-1D979D55345B}" destId="{C20F1B3E-81A5-40DD-A040-B57D3215A615}" srcOrd="1" destOrd="0" presId="urn:microsoft.com/office/officeart/2018/5/layout/IconCircleLabelList"/>
    <dgm:cxn modelId="{55535F69-4451-4435-B610-2426935A26F3}" type="presParOf" srcId="{78FF33B4-86EC-476E-88C1-1D979D55345B}" destId="{93617DEE-E2AA-44F1-8431-964DCF749ADE}" srcOrd="2" destOrd="0" presId="urn:microsoft.com/office/officeart/2018/5/layout/IconCircleLabelList"/>
    <dgm:cxn modelId="{942FAEC3-26BF-4B8D-87B6-84BCCE7316D1}" type="presParOf" srcId="{78FF33B4-86EC-476E-88C1-1D979D55345B}" destId="{9899FE3C-4AFF-4F79-A938-E04531FC44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008CEB-48B0-4E50-A806-273D38F9A88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D56718-0669-47AE-B840-FE4A0B539A2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/>
            <a:t>Spoonacular API</a:t>
          </a:r>
        </a:p>
        <a:p>
          <a:pPr>
            <a:lnSpc>
              <a:spcPct val="100000"/>
            </a:lnSpc>
            <a:defRPr cap="all"/>
          </a:pPr>
          <a:r>
            <a:rPr lang="en-GB" sz="1200">
              <a:hlinkClick xmlns:r="http://schemas.openxmlformats.org/officeDocument/2006/relationships" r:id="rId1"/>
            </a:rPr>
            <a:t>https://spoonacular.com/food-api</a:t>
          </a:r>
          <a:endParaRPr lang="en-US" sz="1100" cap="none" dirty="0">
            <a:solidFill>
              <a:schemeClr val="tx1"/>
            </a:solidFill>
          </a:endParaRPr>
        </a:p>
      </dgm:t>
    </dgm:pt>
    <dgm:pt modelId="{0BA753BA-F445-4FC2-8B90-A15191709871}" type="parTrans" cxnId="{ACEF4499-DCDB-42CE-ABB0-BC7A4D189A84}">
      <dgm:prSet/>
      <dgm:spPr/>
      <dgm:t>
        <a:bodyPr/>
        <a:lstStyle/>
        <a:p>
          <a:endParaRPr lang="en-US"/>
        </a:p>
      </dgm:t>
    </dgm:pt>
    <dgm:pt modelId="{E3FDF5F3-57A8-4C80-B031-A2113647CE68}" type="sibTrans" cxnId="{ACEF4499-DCDB-42CE-ABB0-BC7A4D189A84}">
      <dgm:prSet/>
      <dgm:spPr/>
      <dgm:t>
        <a:bodyPr/>
        <a:lstStyle/>
        <a:p>
          <a:endParaRPr lang="en-US"/>
        </a:p>
      </dgm:t>
    </dgm:pt>
    <dgm:pt modelId="{082C8CA9-F70B-4872-AB91-3D75E353FE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sz="1600"/>
            <a:t>Food and Grocery Database API</a:t>
          </a:r>
        </a:p>
        <a:p>
          <a:pPr>
            <a:lnSpc>
              <a:spcPct val="100000"/>
            </a:lnSpc>
            <a:defRPr cap="all"/>
          </a:pPr>
          <a:r>
            <a:rPr lang="en-GB" sz="1100">
              <a:hlinkClick xmlns:r="http://schemas.openxmlformats.org/officeDocument/2006/relationships" r:id="rId2"/>
            </a:rPr>
            <a:t>https://developer.edamam.com/food-database-api</a:t>
          </a:r>
          <a:endParaRPr lang="en-US" sz="1100" dirty="0"/>
        </a:p>
      </dgm:t>
    </dgm:pt>
    <dgm:pt modelId="{FF108BEA-E718-4970-A89B-4354C7434A81}" type="sibTrans" cxnId="{88FE1FC1-C94A-4777-9F49-AE6A7F67D9B3}">
      <dgm:prSet/>
      <dgm:spPr/>
      <dgm:t>
        <a:bodyPr/>
        <a:lstStyle/>
        <a:p>
          <a:endParaRPr lang="en-GB"/>
        </a:p>
      </dgm:t>
    </dgm:pt>
    <dgm:pt modelId="{0D2BE87B-6E2A-4C0B-ACDF-3D6D1262AF21}" type="parTrans" cxnId="{88FE1FC1-C94A-4777-9F49-AE6A7F67D9B3}">
      <dgm:prSet/>
      <dgm:spPr/>
      <dgm:t>
        <a:bodyPr/>
        <a:lstStyle/>
        <a:p>
          <a:endParaRPr lang="en-GB"/>
        </a:p>
      </dgm:t>
    </dgm:pt>
    <dgm:pt modelId="{302E6FC6-08D2-472F-A037-9AE38E12907B}" type="pres">
      <dgm:prSet presAssocID="{14008CEB-48B0-4E50-A806-273D38F9A88C}" presName="root" presStyleCnt="0">
        <dgm:presLayoutVars>
          <dgm:dir/>
          <dgm:resizeHandles val="exact"/>
        </dgm:presLayoutVars>
      </dgm:prSet>
      <dgm:spPr/>
    </dgm:pt>
    <dgm:pt modelId="{D0D87E11-E462-47FE-BC48-71059A491098}" type="pres">
      <dgm:prSet presAssocID="{DFD56718-0669-47AE-B840-FE4A0B539A24}" presName="compNode" presStyleCnt="0"/>
      <dgm:spPr/>
    </dgm:pt>
    <dgm:pt modelId="{0190E777-751F-47FE-B481-1493E3494198}" type="pres">
      <dgm:prSet presAssocID="{DFD56718-0669-47AE-B840-FE4A0B539A24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D00DDC72-EA7D-458B-894E-F15318995ED6}" type="pres">
      <dgm:prSet presAssocID="{DFD56718-0669-47AE-B840-FE4A0B539A24}" presName="iconRect" presStyleLbl="node1" presStyleIdx="0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on outline"/>
        </a:ext>
      </dgm:extLst>
    </dgm:pt>
    <dgm:pt modelId="{BE395E52-8F2E-4126-BB47-7C1D59D316DC}" type="pres">
      <dgm:prSet presAssocID="{DFD56718-0669-47AE-B840-FE4A0B539A24}" presName="spaceRect" presStyleCnt="0"/>
      <dgm:spPr/>
    </dgm:pt>
    <dgm:pt modelId="{E2BC81CF-C3D7-4D58-8E88-8711515BFC3D}" type="pres">
      <dgm:prSet presAssocID="{DFD56718-0669-47AE-B840-FE4A0B539A24}" presName="textRect" presStyleLbl="revTx" presStyleIdx="0" presStyleCnt="2">
        <dgm:presLayoutVars>
          <dgm:chMax val="1"/>
          <dgm:chPref val="1"/>
        </dgm:presLayoutVars>
      </dgm:prSet>
      <dgm:spPr/>
    </dgm:pt>
    <dgm:pt modelId="{D908C485-03D6-4447-8AD1-5D7DFAA6E1E0}" type="pres">
      <dgm:prSet presAssocID="{E3FDF5F3-57A8-4C80-B031-A2113647CE68}" presName="sibTrans" presStyleCnt="0"/>
      <dgm:spPr/>
    </dgm:pt>
    <dgm:pt modelId="{CE85BB58-446E-458B-B1AC-CF60BD65731B}" type="pres">
      <dgm:prSet presAssocID="{082C8CA9-F70B-4872-AB91-3D75E353FE3C}" presName="compNode" presStyleCnt="0"/>
      <dgm:spPr/>
    </dgm:pt>
    <dgm:pt modelId="{C6E3673D-D4A3-4B05-BBE5-B2F0ABC95B73}" type="pres">
      <dgm:prSet presAssocID="{082C8CA9-F70B-4872-AB91-3D75E353FE3C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26E4841-9E4C-4F8B-9DE4-318747D2C8CF}" type="pres">
      <dgm:prSet presAssocID="{082C8CA9-F70B-4872-AB91-3D75E353FE3C}" presName="iconRect" presStyleLbl="node1" presStyleIdx="1" presStyleCnt="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 outline"/>
        </a:ext>
      </dgm:extLst>
    </dgm:pt>
    <dgm:pt modelId="{98B26251-6D52-4CC8-8599-EDFB4F732F22}" type="pres">
      <dgm:prSet presAssocID="{082C8CA9-F70B-4872-AB91-3D75E353FE3C}" presName="spaceRect" presStyleCnt="0"/>
      <dgm:spPr/>
    </dgm:pt>
    <dgm:pt modelId="{1502A364-0584-41FA-961A-327CEB4633B3}" type="pres">
      <dgm:prSet presAssocID="{082C8CA9-F70B-4872-AB91-3D75E353FE3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C07284A-844A-45D7-9B0B-441CDC567843}" type="presOf" srcId="{14008CEB-48B0-4E50-A806-273D38F9A88C}" destId="{302E6FC6-08D2-472F-A037-9AE38E12907B}" srcOrd="0" destOrd="0" presId="urn:microsoft.com/office/officeart/2018/5/layout/IconLeafLabelList"/>
    <dgm:cxn modelId="{94AF315A-1F64-463C-97F2-4B0302E37AC6}" type="presOf" srcId="{082C8CA9-F70B-4872-AB91-3D75E353FE3C}" destId="{1502A364-0584-41FA-961A-327CEB4633B3}" srcOrd="0" destOrd="0" presId="urn:microsoft.com/office/officeart/2018/5/layout/IconLeafLabelList"/>
    <dgm:cxn modelId="{ACEF4499-DCDB-42CE-ABB0-BC7A4D189A84}" srcId="{14008CEB-48B0-4E50-A806-273D38F9A88C}" destId="{DFD56718-0669-47AE-B840-FE4A0B539A24}" srcOrd="0" destOrd="0" parTransId="{0BA753BA-F445-4FC2-8B90-A15191709871}" sibTransId="{E3FDF5F3-57A8-4C80-B031-A2113647CE68}"/>
    <dgm:cxn modelId="{88FE1FC1-C94A-4777-9F49-AE6A7F67D9B3}" srcId="{14008CEB-48B0-4E50-A806-273D38F9A88C}" destId="{082C8CA9-F70B-4872-AB91-3D75E353FE3C}" srcOrd="1" destOrd="0" parTransId="{0D2BE87B-6E2A-4C0B-ACDF-3D6D1262AF21}" sibTransId="{FF108BEA-E718-4970-A89B-4354C7434A81}"/>
    <dgm:cxn modelId="{248B2DD9-ECB3-49E5-B66F-13B333739375}" type="presOf" srcId="{DFD56718-0669-47AE-B840-FE4A0B539A24}" destId="{E2BC81CF-C3D7-4D58-8E88-8711515BFC3D}" srcOrd="0" destOrd="0" presId="urn:microsoft.com/office/officeart/2018/5/layout/IconLeafLabelList"/>
    <dgm:cxn modelId="{B82B19F2-CD01-4FE2-881E-744E170BEFAD}" type="presParOf" srcId="{302E6FC6-08D2-472F-A037-9AE38E12907B}" destId="{D0D87E11-E462-47FE-BC48-71059A491098}" srcOrd="0" destOrd="0" presId="urn:microsoft.com/office/officeart/2018/5/layout/IconLeafLabelList"/>
    <dgm:cxn modelId="{4F16E2AF-776A-4F44-8D9B-3C1DD4AA14CF}" type="presParOf" srcId="{D0D87E11-E462-47FE-BC48-71059A491098}" destId="{0190E777-751F-47FE-B481-1493E3494198}" srcOrd="0" destOrd="0" presId="urn:microsoft.com/office/officeart/2018/5/layout/IconLeafLabelList"/>
    <dgm:cxn modelId="{AAF6BF4B-5760-4A4B-AD5B-B9542CF2517C}" type="presParOf" srcId="{D0D87E11-E462-47FE-BC48-71059A491098}" destId="{D00DDC72-EA7D-458B-894E-F15318995ED6}" srcOrd="1" destOrd="0" presId="urn:microsoft.com/office/officeart/2018/5/layout/IconLeafLabelList"/>
    <dgm:cxn modelId="{10B25F86-5C95-47FD-87FB-2EBF1214E6A9}" type="presParOf" srcId="{D0D87E11-E462-47FE-BC48-71059A491098}" destId="{BE395E52-8F2E-4126-BB47-7C1D59D316DC}" srcOrd="2" destOrd="0" presId="urn:microsoft.com/office/officeart/2018/5/layout/IconLeafLabelList"/>
    <dgm:cxn modelId="{FB5F3F83-B2DF-447B-951A-6C4B91B0197A}" type="presParOf" srcId="{D0D87E11-E462-47FE-BC48-71059A491098}" destId="{E2BC81CF-C3D7-4D58-8E88-8711515BFC3D}" srcOrd="3" destOrd="0" presId="urn:microsoft.com/office/officeart/2018/5/layout/IconLeafLabelList"/>
    <dgm:cxn modelId="{89ED9FBB-A40C-4A5B-BC7A-A7E7287C051C}" type="presParOf" srcId="{302E6FC6-08D2-472F-A037-9AE38E12907B}" destId="{D908C485-03D6-4447-8AD1-5D7DFAA6E1E0}" srcOrd="1" destOrd="0" presId="urn:microsoft.com/office/officeart/2018/5/layout/IconLeafLabelList"/>
    <dgm:cxn modelId="{1EEE916E-DEED-4077-9C5A-56F2CA881E1B}" type="presParOf" srcId="{302E6FC6-08D2-472F-A037-9AE38E12907B}" destId="{CE85BB58-446E-458B-B1AC-CF60BD65731B}" srcOrd="2" destOrd="0" presId="urn:microsoft.com/office/officeart/2018/5/layout/IconLeafLabelList"/>
    <dgm:cxn modelId="{7AB4C0D6-DCDA-4FF7-983F-E7E5CA316A55}" type="presParOf" srcId="{CE85BB58-446E-458B-B1AC-CF60BD65731B}" destId="{C6E3673D-D4A3-4B05-BBE5-B2F0ABC95B73}" srcOrd="0" destOrd="0" presId="urn:microsoft.com/office/officeart/2018/5/layout/IconLeafLabelList"/>
    <dgm:cxn modelId="{E9FA5C26-B990-4449-8AD4-0613E879DDB8}" type="presParOf" srcId="{CE85BB58-446E-458B-B1AC-CF60BD65731B}" destId="{226E4841-9E4C-4F8B-9DE4-318747D2C8CF}" srcOrd="1" destOrd="0" presId="urn:microsoft.com/office/officeart/2018/5/layout/IconLeafLabelList"/>
    <dgm:cxn modelId="{5CE098E9-D145-4085-A746-C77374EBB463}" type="presParOf" srcId="{CE85BB58-446E-458B-B1AC-CF60BD65731B}" destId="{98B26251-6D52-4CC8-8599-EDFB4F732F22}" srcOrd="2" destOrd="0" presId="urn:microsoft.com/office/officeart/2018/5/layout/IconLeafLabelList"/>
    <dgm:cxn modelId="{847821EF-0A2E-448B-B2B5-5A927D5B2674}" type="presParOf" srcId="{CE85BB58-446E-458B-B1AC-CF60BD65731B}" destId="{1502A364-0584-41FA-961A-327CEB4633B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0E777-751F-47FE-B481-1493E3494198}">
      <dsp:nvSpPr>
        <dsp:cNvPr id="0" name=""/>
        <dsp:cNvSpPr/>
      </dsp:nvSpPr>
      <dsp:spPr>
        <a:xfrm>
          <a:off x="849772" y="865161"/>
          <a:ext cx="1258737" cy="12587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DDC72-EA7D-458B-894E-F15318995ED6}">
      <dsp:nvSpPr>
        <dsp:cNvPr id="0" name=""/>
        <dsp:cNvSpPr/>
      </dsp:nvSpPr>
      <dsp:spPr>
        <a:xfrm>
          <a:off x="1118028" y="1133416"/>
          <a:ext cx="722226" cy="722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81CF-C3D7-4D58-8E88-8711515BFC3D}">
      <dsp:nvSpPr>
        <dsp:cNvPr id="0" name=""/>
        <dsp:cNvSpPr/>
      </dsp:nvSpPr>
      <dsp:spPr>
        <a:xfrm>
          <a:off x="447389" y="2515964"/>
          <a:ext cx="2063504" cy="95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1" kern="1200" cap="none">
              <a:solidFill>
                <a:schemeClr val="tx1"/>
              </a:solidFill>
            </a:rPr>
            <a:t>Create accounts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cap="none">
              <a:solidFill>
                <a:schemeClr val="tx1"/>
              </a:solidFill>
            </a:rPr>
            <a:t>With specific food requirements (vegan, gluten free, allergies, or even just preference)</a:t>
          </a:r>
          <a:endParaRPr lang="en-US" sz="1100" kern="1200" cap="none" dirty="0">
            <a:solidFill>
              <a:schemeClr val="tx1"/>
            </a:solidFill>
          </a:endParaRPr>
        </a:p>
      </dsp:txBody>
      <dsp:txXfrm>
        <a:off x="447389" y="2515964"/>
        <a:ext cx="2063504" cy="953129"/>
      </dsp:txXfrm>
    </dsp:sp>
    <dsp:sp modelId="{E8414BB7-BD08-4899-BC78-47C4DADFD6C2}">
      <dsp:nvSpPr>
        <dsp:cNvPr id="0" name=""/>
        <dsp:cNvSpPr/>
      </dsp:nvSpPr>
      <dsp:spPr>
        <a:xfrm>
          <a:off x="3274390" y="865161"/>
          <a:ext cx="1258737" cy="12587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030B6-DE8C-4C34-81D6-1390CE47FA60}">
      <dsp:nvSpPr>
        <dsp:cNvPr id="0" name=""/>
        <dsp:cNvSpPr/>
      </dsp:nvSpPr>
      <dsp:spPr>
        <a:xfrm>
          <a:off x="3542646" y="1133416"/>
          <a:ext cx="722226" cy="722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EC495E-4182-4C6F-860C-827CED6498EA}">
      <dsp:nvSpPr>
        <dsp:cNvPr id="0" name=""/>
        <dsp:cNvSpPr/>
      </dsp:nvSpPr>
      <dsp:spPr>
        <a:xfrm>
          <a:off x="2872007" y="2515964"/>
          <a:ext cx="2063504" cy="95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cap="none" dirty="0">
              <a:solidFill>
                <a:schemeClr val="tx1"/>
              </a:solidFill>
            </a:rPr>
            <a:t>Search for and create recipes</a:t>
          </a:r>
          <a:endParaRPr lang="en-GB" sz="1100" kern="1200" cap="none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cap="none" dirty="0">
              <a:solidFill>
                <a:schemeClr val="tx1"/>
              </a:solidFill>
            </a:rPr>
            <a:t>Checked against food requirements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cap="none" dirty="0">
              <a:solidFill>
                <a:schemeClr val="tx1"/>
              </a:solidFill>
            </a:rPr>
            <a:t>Alternate ingredients suggested for problem foods</a:t>
          </a:r>
          <a:endParaRPr lang="en-US" sz="1100" kern="1200" cap="none" dirty="0">
            <a:solidFill>
              <a:schemeClr val="tx1"/>
            </a:solidFill>
          </a:endParaRPr>
        </a:p>
      </dsp:txBody>
      <dsp:txXfrm>
        <a:off x="2872007" y="2515964"/>
        <a:ext cx="2063504" cy="953129"/>
      </dsp:txXfrm>
    </dsp:sp>
    <dsp:sp modelId="{4A325166-80F8-4EF7-A34F-79F8EEE3AB2D}">
      <dsp:nvSpPr>
        <dsp:cNvPr id="0" name=""/>
        <dsp:cNvSpPr/>
      </dsp:nvSpPr>
      <dsp:spPr>
        <a:xfrm>
          <a:off x="5699007" y="865161"/>
          <a:ext cx="1258737" cy="12587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EBAFF-6A64-4294-957F-94F5B52D1C51}">
      <dsp:nvSpPr>
        <dsp:cNvPr id="0" name=""/>
        <dsp:cNvSpPr/>
      </dsp:nvSpPr>
      <dsp:spPr>
        <a:xfrm>
          <a:off x="5967263" y="1133416"/>
          <a:ext cx="722226" cy="722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87FB7-E788-429D-93B2-EBC9ED3EBE39}">
      <dsp:nvSpPr>
        <dsp:cNvPr id="0" name=""/>
        <dsp:cNvSpPr/>
      </dsp:nvSpPr>
      <dsp:spPr>
        <a:xfrm>
          <a:off x="5296624" y="2515964"/>
          <a:ext cx="2063504" cy="95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 cap="none" dirty="0">
              <a:solidFill>
                <a:schemeClr val="tx1"/>
              </a:solidFill>
            </a:rPr>
            <a:t>Save recipes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kern="1200" cap="none" dirty="0">
              <a:solidFill>
                <a:schemeClr val="tx1"/>
              </a:solidFill>
            </a:rPr>
            <a:t>Browse and save recipes to a </a:t>
          </a:r>
          <a:r>
            <a:rPr lang="en-US" sz="1100" b="0" kern="1200" cap="none" dirty="0" err="1">
              <a:solidFill>
                <a:schemeClr val="tx1"/>
              </a:solidFill>
            </a:rPr>
            <a:t>personalisable</a:t>
          </a:r>
          <a:r>
            <a:rPr lang="en-US" sz="1100" b="0" kern="1200" cap="none" dirty="0">
              <a:solidFill>
                <a:schemeClr val="tx1"/>
              </a:solidFill>
            </a:rPr>
            <a:t> digital cookbook </a:t>
          </a:r>
        </a:p>
      </dsp:txBody>
      <dsp:txXfrm>
        <a:off x="5296624" y="2515964"/>
        <a:ext cx="2063504" cy="953129"/>
      </dsp:txXfrm>
    </dsp:sp>
    <dsp:sp modelId="{ADABFA88-E02F-4DD7-B6E8-73D567CD9D07}">
      <dsp:nvSpPr>
        <dsp:cNvPr id="0" name=""/>
        <dsp:cNvSpPr/>
      </dsp:nvSpPr>
      <dsp:spPr>
        <a:xfrm>
          <a:off x="8123625" y="865161"/>
          <a:ext cx="1258737" cy="12587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A2B1-38D9-4E34-A48C-084C2ACEFE71}">
      <dsp:nvSpPr>
        <dsp:cNvPr id="0" name=""/>
        <dsp:cNvSpPr/>
      </dsp:nvSpPr>
      <dsp:spPr>
        <a:xfrm>
          <a:off x="8391880" y="1133416"/>
          <a:ext cx="722226" cy="722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F401B3-60D1-4F9D-9FEC-860E119480EB}">
      <dsp:nvSpPr>
        <dsp:cNvPr id="0" name=""/>
        <dsp:cNvSpPr/>
      </dsp:nvSpPr>
      <dsp:spPr>
        <a:xfrm>
          <a:off x="7721242" y="2515964"/>
          <a:ext cx="2063504" cy="9531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b="1" kern="1200" cap="none" dirty="0">
              <a:solidFill>
                <a:schemeClr val="tx1"/>
              </a:solidFill>
            </a:rPr>
            <a:t>Start timer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 cap="none" dirty="0">
              <a:solidFill>
                <a:schemeClr val="tx1"/>
              </a:solidFill>
            </a:rPr>
            <a:t>Generated multi-timers for recipes to c</a:t>
          </a:r>
          <a:r>
            <a:rPr lang="en-GB" sz="1100" kern="1200" cap="none" dirty="0"/>
            <a:t>ook and bake with stress-free precision</a:t>
          </a:r>
          <a:endParaRPr lang="en-US" sz="1100" b="1" kern="1200" cap="none" dirty="0">
            <a:solidFill>
              <a:schemeClr val="tx1"/>
            </a:solidFill>
          </a:endParaRPr>
        </a:p>
      </dsp:txBody>
      <dsp:txXfrm>
        <a:off x="7721242" y="2515964"/>
        <a:ext cx="2063504" cy="953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C60A4-2417-4EA0-B43A-F6BD35FE3210}">
      <dsp:nvSpPr>
        <dsp:cNvPr id="0" name=""/>
        <dsp:cNvSpPr/>
      </dsp:nvSpPr>
      <dsp:spPr>
        <a:xfrm>
          <a:off x="2040228" y="467711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CF0457-9478-462F-9D72-91061B85EBFC}">
      <dsp:nvSpPr>
        <dsp:cNvPr id="0" name=""/>
        <dsp:cNvSpPr/>
      </dsp:nvSpPr>
      <dsp:spPr>
        <a:xfrm>
          <a:off x="2508228" y="93571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1E391-9DA3-42A2-8325-4845DF838B27}">
      <dsp:nvSpPr>
        <dsp:cNvPr id="0" name=""/>
        <dsp:cNvSpPr/>
      </dsp:nvSpPr>
      <dsp:spPr>
        <a:xfrm>
          <a:off x="1338228" y="334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>
              <a:latin typeface="Arial" panose="020B0604020202020204" pitchFamily="34" charset="0"/>
            </a:rPr>
            <a:t>Recipes are created and stored</a:t>
          </a:r>
          <a:endParaRPr lang="en-US" sz="2400" kern="1200" cap="none"/>
        </a:p>
      </dsp:txBody>
      <dsp:txXfrm>
        <a:off x="1338228" y="3347712"/>
        <a:ext cx="3600000" cy="720000"/>
      </dsp:txXfrm>
    </dsp:sp>
    <dsp:sp modelId="{8F7CADB7-C9EF-4AA1-ADAD-1F88C5A46A54}">
      <dsp:nvSpPr>
        <dsp:cNvPr id="0" name=""/>
        <dsp:cNvSpPr/>
      </dsp:nvSpPr>
      <dsp:spPr>
        <a:xfrm>
          <a:off x="6270228" y="467711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0F1B3E-81A5-40DD-A040-B57D3215A615}">
      <dsp:nvSpPr>
        <dsp:cNvPr id="0" name=""/>
        <dsp:cNvSpPr/>
      </dsp:nvSpPr>
      <dsp:spPr>
        <a:xfrm>
          <a:off x="6738228" y="93571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9FE3C-4AFF-4F79-A938-E04531FC44AF}">
      <dsp:nvSpPr>
        <dsp:cNvPr id="0" name=""/>
        <dsp:cNvSpPr/>
      </dsp:nvSpPr>
      <dsp:spPr>
        <a:xfrm>
          <a:off x="5568228" y="334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400" kern="1200" dirty="0">
              <a:effectLst/>
              <a:latin typeface="Arial" panose="020B0604020202020204" pitchFamily="34" charset="0"/>
            </a:rPr>
            <a:t>Users have associated recipes </a:t>
          </a:r>
        </a:p>
      </dsp:txBody>
      <dsp:txXfrm>
        <a:off x="5568228" y="3347712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0E777-751F-47FE-B481-1493E3494198}">
      <dsp:nvSpPr>
        <dsp:cNvPr id="0" name=""/>
        <dsp:cNvSpPr/>
      </dsp:nvSpPr>
      <dsp:spPr>
        <a:xfrm>
          <a:off x="613719" y="79174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DDC72-EA7D-458B-894E-F15318995ED6}">
      <dsp:nvSpPr>
        <dsp:cNvPr id="0" name=""/>
        <dsp:cNvSpPr/>
      </dsp:nvSpPr>
      <dsp:spPr>
        <a:xfrm>
          <a:off x="1008594" y="1186617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C81CF-C3D7-4D58-8E88-8711515BFC3D}">
      <dsp:nvSpPr>
        <dsp:cNvPr id="0" name=""/>
        <dsp:cNvSpPr/>
      </dsp:nvSpPr>
      <dsp:spPr>
        <a:xfrm>
          <a:off x="21406" y="3221742"/>
          <a:ext cx="30375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Spoonacular API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kern="1200">
              <a:hlinkClick xmlns:r="http://schemas.openxmlformats.org/officeDocument/2006/relationships" r:id="rId3"/>
            </a:rPr>
            <a:t>https://spoonacular.com/food-api</a:t>
          </a:r>
          <a:endParaRPr lang="en-US" sz="1100" kern="1200" cap="none" dirty="0">
            <a:solidFill>
              <a:schemeClr val="tx1"/>
            </a:solidFill>
          </a:endParaRPr>
        </a:p>
      </dsp:txBody>
      <dsp:txXfrm>
        <a:off x="21406" y="3221742"/>
        <a:ext cx="3037500" cy="922500"/>
      </dsp:txXfrm>
    </dsp:sp>
    <dsp:sp modelId="{C6E3673D-D4A3-4B05-BBE5-B2F0ABC95B73}">
      <dsp:nvSpPr>
        <dsp:cNvPr id="0" name=""/>
        <dsp:cNvSpPr/>
      </dsp:nvSpPr>
      <dsp:spPr>
        <a:xfrm>
          <a:off x="4182781" y="791742"/>
          <a:ext cx="1852875" cy="185287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E4841-9E4C-4F8B-9DE4-318747D2C8CF}">
      <dsp:nvSpPr>
        <dsp:cNvPr id="0" name=""/>
        <dsp:cNvSpPr/>
      </dsp:nvSpPr>
      <dsp:spPr>
        <a:xfrm>
          <a:off x="4577656" y="1186617"/>
          <a:ext cx="1063125" cy="106312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2A364-0584-41FA-961A-327CEB4633B3}">
      <dsp:nvSpPr>
        <dsp:cNvPr id="0" name=""/>
        <dsp:cNvSpPr/>
      </dsp:nvSpPr>
      <dsp:spPr>
        <a:xfrm>
          <a:off x="3590469" y="3221742"/>
          <a:ext cx="3037500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600" kern="1200"/>
            <a:t>Food and Grocery Database API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>
              <a:hlinkClick xmlns:r="http://schemas.openxmlformats.org/officeDocument/2006/relationships" r:id="rId6"/>
            </a:rPr>
            <a:t>https://developer.edamam.com/food-database-api</a:t>
          </a:r>
          <a:endParaRPr lang="en-US" sz="1100" kern="1200" dirty="0"/>
        </a:p>
      </dsp:txBody>
      <dsp:txXfrm>
        <a:off x="3590469" y="3221742"/>
        <a:ext cx="3037500" cy="92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6T20:47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60 464,'-2'1'3405,"2"-9"-3211,0 8-91,0-1 0,0 0 0,0 0 0,0 1 0,0-1 0,0 0 0,0 1 0,1-1 0,-1 0 0,0 1 0,0-1 0,1 0 0,-1 1 1,0-1-1,1 1 0,-1-1 0,1 1 0,-1-1 0,1 1 0,0-2 0,0 2 138,0 0 1,0 0-1,0 0 1,-1 0-1,1 0 1,0 0-1,0-1 1,-1 1-1,1 0 1,0-1-1,0 1 1,-1 0-1,1-1 1,0 1-1,-1-1 1,1 1-1,-1-1 1,1 0-1,8-12 11429,5 5-14196,-11 6 957,-1 1 0,1-1-1,0 1 1,0 0 0,0-1 0,0 1 0,5-1 0,5 2-5405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6T20:47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60 464,'-2'1'3405,"2"-9"-3211,0 8-91,0-1 0,0 0 0,0 0 0,0 1 0,0-1 0,0 0 0,0 1 0,1-1 0,-1 0 0,0 1 0,0-1 0,1 0 0,-1 1 1,0-1-1,1 1 0,-1-1 0,1 1 0,-1-1 0,1 1 0,0-2 0,0 2 138,0 0 1,0 0-1,0 0 1,-1 0-1,1 0 1,0 0-1,0-1 1,-1 1-1,1 0 1,0-1-1,0 1 1,-1 0-1,1-1 1,0 1-1,-1-1 1,1 1-1,-1-1 1,1 0-1,8-12 11429,5 5-14196,-11 6 957,-1 1 0,1-1-1,0 1 1,0 0 0,0-1 0,0 1 0,5-1 0,5 2-5405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16T20:47:10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60 464,'-2'1'3405,"2"-9"-3211,0 8-91,0-1 0,0 0 0,0 0 0,0 1 0,0-1 0,0 0 0,0 1 0,1-1 0,-1 0 0,0 1 0,0-1 0,1 0 0,-1 1 1,0-1-1,1 1 0,-1-1 0,1 1 0,-1-1 0,1 1 0,0-2 0,0 2 138,0 0 1,0 0-1,0 0 1,-1 0-1,1 0 1,0 0-1,0-1 1,-1 1-1,1 0 1,0-1-1,0 1 1,-1 0-1,1-1 1,0 1-1,-1-1 1,1 1-1,-1-1 1,1 0-1,8-12 11429,5 5-14196,-11 6 957,-1 1 0,1-1-1,0 1 1,0 0 0,0-1 0,0 1 0,5-1 0,5 2-5405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6F4D1-97BF-4A8C-A125-68E70AAE3519}" type="datetimeFigureOut">
              <a:rPr lang="en-GB" smtClean="0"/>
              <a:t>14/03/2021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A945A-553E-441F-91DF-B30A22A39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840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Hi, I’m Natasja Hopkin. I’m presenting my Mobile &amp; Wearable Application project.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78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to check the implied database works with the class model and that works with what I’m making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14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https://developer.android.com/training/data-storage/room#java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10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Both recipe and timer apps exist, but as seen here: a search on the play store for a recipe and timer app produces either meal planning OR kitchen </a:t>
            </a:r>
            <a:r>
              <a:rPr lang="en-GB" dirty="0" err="1"/>
              <a:t>multitimers</a:t>
            </a:r>
            <a:r>
              <a:rPr lang="en-GB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4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intend to produce </a:t>
            </a:r>
            <a:r>
              <a:rPr lang="en-GB" dirty="0" err="1"/>
              <a:t>CookingTime</a:t>
            </a:r>
            <a:r>
              <a:rPr lang="en-GB" dirty="0"/>
              <a:t>, and app where users can find or create recipes, and have multi-timers generated according to those recipes. For a simple example – when cooking a pasta that takes 10 minutes and sauce that takes 3, the timer will remind the user after 7 minutes after the sauce. This can then scale up, with more complicated recipes – say a roast with many different vegetables.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407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Internal 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38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we can see the use cases of the application. The types of users are: default users, a monitored (or child) account, and a verified moderator. </a:t>
            </a:r>
          </a:p>
          <a:p>
            <a:r>
              <a:rPr lang="en-GB" dirty="0"/>
              <a:t>A monitored account is created under one default user, and can only access recipes authorized by its guardian user account. This could be a parent of a child with a peanut allergy that wants to pre-vet allergies, or a guardian of a person with dementia who forgets they need to eat gluten free. </a:t>
            </a:r>
          </a:p>
          <a:p>
            <a:endParaRPr lang="en-GB" dirty="0"/>
          </a:p>
          <a:p>
            <a:r>
              <a:rPr lang="en-GB" dirty="0"/>
              <a:t>Verified users are like social media </a:t>
            </a:r>
            <a:r>
              <a:rPr lang="en-GB" dirty="0" err="1"/>
              <a:t>checkmarked</a:t>
            </a:r>
            <a:r>
              <a:rPr lang="en-GB" dirty="0"/>
              <a:t> users - meaning they and their recipes are endorsed as trusted/professional chefs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08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DRAFT</a:t>
            </a:r>
          </a:p>
          <a:p>
            <a:r>
              <a:rPr lang="en-GB" dirty="0"/>
              <a:t>Here’s an initial Class diagram. </a:t>
            </a:r>
          </a:p>
          <a:p>
            <a:r>
              <a:rPr lang="en-GB" dirty="0"/>
              <a:t>Monitored and Verified users are child classes of User. </a:t>
            </a:r>
          </a:p>
          <a:p>
            <a:r>
              <a:rPr lang="en-GB" dirty="0"/>
              <a:t>A thumbnail class for Recipe is </a:t>
            </a:r>
            <a:r>
              <a:rPr lang="en-GB" dirty="0" err="1"/>
              <a:t>RecipeInBook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44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I’ve made wireframes for all intended screens of the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37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User, </a:t>
            </a:r>
          </a:p>
          <a:p>
            <a:r>
              <a:rPr lang="en-GB" dirty="0"/>
              <a:t>After any loading screens,</a:t>
            </a:r>
          </a:p>
          <a:p>
            <a:endParaRPr lang="en-GB" dirty="0"/>
          </a:p>
          <a:p>
            <a:r>
              <a:rPr lang="en-GB" dirty="0"/>
              <a:t>Will be taken to this home page with three bars</a:t>
            </a:r>
          </a:p>
          <a:p>
            <a:endParaRPr lang="en-GB" dirty="0"/>
          </a:p>
          <a:p>
            <a:r>
              <a:rPr lang="en-GB" dirty="0"/>
              <a:t>Recipe book – Recipes which the user has made or saved</a:t>
            </a:r>
          </a:p>
          <a:p>
            <a:r>
              <a:rPr lang="en-GB" dirty="0"/>
              <a:t>Favourite Recipes – Recipes that have been “liked”</a:t>
            </a:r>
          </a:p>
          <a:p>
            <a:r>
              <a:rPr lang="en-GB" dirty="0"/>
              <a:t>And </a:t>
            </a:r>
          </a:p>
          <a:p>
            <a:r>
              <a:rPr lang="en-GB" dirty="0"/>
              <a:t>Profile, where a short bio and external links can be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538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6A945A-553E-441F-91DF-B30A22A3919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37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1248-3D9E-4CA1-A869-FC0686860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C4350-D036-4768-94D8-0EFDBEA26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5C62C-992B-439A-AB9A-B9FE5C134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F5B47-F43D-4735-A205-3115DDC92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7C046-AE48-463D-BF0C-7F958A5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70079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16A5F-1394-4D30-9D8A-AA3FF9D75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1DE931-1111-4922-A6FE-E3A552F30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2E717-66A5-4908-B00D-3022E791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D436-71FB-438F-B28E-9E6591DD7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DCC06-C656-4A65-8DEE-43E1242A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917244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10357B-5DA4-46BC-9A14-F9F0408D0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2B19E-E78B-4F11-A025-5BB52BBF3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C96F-529C-4E6A-8779-FF9F8C64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29FB8-0564-47A1-9E4E-36870657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AF64F-1964-4536-BCAE-34C9B03B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89998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F4CE-5EDE-4E29-9713-71CE20BD6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E5614-B211-4B37-8B1B-34EBDDE92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54E74-AEA4-423B-BCE7-5B18A2EC3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D2B17-4353-457E-A582-982A5F3D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CE6AC-C579-410A-B5C4-AC720FF3D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58635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6C36F-BCFF-4444-9887-DBD8F8C0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E79F2-14FB-4430-93A7-9D430A4A1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78183-01DF-435C-9697-3D37415DF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0A400-69CD-4476-97DE-567425C6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5802D-BB6C-4499-96F6-BA969F89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997128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560B3-D377-4490-87D4-C63BDDD2F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400FF-506D-4FE6-A180-E68AAF9F0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184D5-BACC-4C39-94C2-DB1B1E321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A7A64-9E06-4D19-906B-40E0A6341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1B832-C069-4C46-9C89-73531208B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DACB2-4A77-469A-8EFF-AB6D5008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99905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E0877-6658-4AEF-A8B4-2C56E2C7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8B334-B204-416F-BE8C-35E457ED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53965D-3B03-491C-92CA-C6CD30324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20772-BBE3-4119-AA2F-C46BF73A3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AB814-3B28-42D2-9642-6BE54791F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FF259-A78D-4BFC-81AF-B174C95A3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588937-8B3C-482F-B0D2-7878D783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9EAA54-A08C-4B4D-8CF9-30D92C27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17500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AF7A3-BF9E-49B7-9412-0D9F8D332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79736-270A-45C7-ADEE-014828F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B29008-4D86-4CBA-8DA5-5A761CC39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E09A3-CE4D-4874-AE4F-42D59834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295421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C4398-2611-4F0C-A6C4-AE75EAD5A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2E2C13-2E10-4DCD-A17D-16D985413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7C040-FCC1-4392-A6BA-3361D550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158618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9FB80-D9F1-4CA1-BC8F-A36898BE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2C517-1070-4A3E-89DF-290693F05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53D2C-5B3F-4C8C-B452-657BF77C4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5AFFD-0B85-4672-B974-2E9091A8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6C685-609B-4ABB-9D37-E20F79C7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FF00-AC8A-4B06-8BB8-EA35FED1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6985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9CB3-B3FD-496A-BBA8-A493743FD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0D95E0-3A6A-4687-97E1-4E32907A4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6F858F-61BF-4DEE-9580-F39B09A5C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81B61-92C5-429E-8FF5-C4A8C70F1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B46E3-8C7A-483A-9D9D-FE5B6E33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C447F-C0D7-49C5-9A45-BC58B45D8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995157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3F209-6BEC-416A-AEB1-BB9EF28CC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59D06-C9DB-428E-B775-4559DAAB7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595AB-898E-4A74-AC5C-FE63A29FF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3/14/2021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8DC63-DDEB-4423-9855-974197E3BA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9CB66-7C28-44BD-9C1B-00A76D1BE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7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12" Type="http://schemas.openxmlformats.org/officeDocument/2006/relationships/diagramColors" Target="../diagrams/colors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11" Type="http://schemas.openxmlformats.org/officeDocument/2006/relationships/diagramQuickStyle" Target="../diagrams/quickStyle2.xml"/><Relationship Id="rId10" Type="http://schemas.openxmlformats.org/officeDocument/2006/relationships/diagramLayout" Target="../diagrams/layout2.xml"/><Relationship Id="rId4" Type="http://schemas.openxmlformats.org/officeDocument/2006/relationships/customXml" Target="../ink/ink2.xml"/><Relationship Id="rId9" Type="http://schemas.openxmlformats.org/officeDocument/2006/relationships/diagramData" Target="../diagrams/data2.xml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12" Type="http://schemas.openxmlformats.org/officeDocument/2006/relationships/diagramColors" Target="../diagrams/colors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11" Type="http://schemas.openxmlformats.org/officeDocument/2006/relationships/diagramQuickStyle" Target="../diagrams/quickStyle3.xml"/><Relationship Id="rId10" Type="http://schemas.openxmlformats.org/officeDocument/2006/relationships/diagramLayout" Target="../diagrams/layout3.xml"/><Relationship Id="rId4" Type="http://schemas.openxmlformats.org/officeDocument/2006/relationships/customXml" Target="../ink/ink3.xml"/><Relationship Id="rId9" Type="http://schemas.openxmlformats.org/officeDocument/2006/relationships/diagramData" Target="../diagrams/data3.xml"/><Relationship Id="rId1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12.png"/><Relationship Id="rId5" Type="http://schemas.openxmlformats.org/officeDocument/2006/relationships/diagramData" Target="../diagrams/data1.xml"/><Relationship Id="rId10" Type="http://schemas.openxmlformats.org/officeDocument/2006/relationships/customXml" Target="../ink/ink1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getables on display at a market">
            <a:extLst>
              <a:ext uri="{FF2B5EF4-FFF2-40B4-BE49-F238E27FC236}">
                <a16:creationId xmlns:a16="http://schemas.microsoft.com/office/drawing/2014/main" id="{2D8D84CB-2DB8-41F4-B849-BA3D99DD65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23233" r="14250" b="-2"/>
          <a:stretch/>
        </p:blipFill>
        <p:spPr>
          <a:xfrm>
            <a:off x="5768642" y="-1"/>
            <a:ext cx="6423053" cy="6858001"/>
          </a:xfrm>
          <a:prstGeom prst="rect">
            <a:avLst/>
          </a:prstGeom>
        </p:spPr>
      </p:pic>
      <p:pic>
        <p:nvPicPr>
          <p:cNvPr id="26" name="Picture 13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98D7-87B0-4A02-96FF-BB3A5FD1B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3" y="3992591"/>
            <a:ext cx="4805996" cy="1644592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 sz="4400" i="1" dirty="0" err="1">
                <a:solidFill>
                  <a:srgbClr val="000000"/>
                </a:solidFill>
              </a:rPr>
              <a:t>CookingTime</a:t>
            </a:r>
            <a:r>
              <a:rPr lang="en-GB" sz="4400" i="1" dirty="0">
                <a:solidFill>
                  <a:srgbClr val="000000"/>
                </a:solidFill>
              </a:rPr>
              <a:t>: </a:t>
            </a:r>
            <a:r>
              <a:rPr lang="en-GB" sz="4400" dirty="0">
                <a:solidFill>
                  <a:srgbClr val="000000"/>
                </a:solidFill>
              </a:rPr>
              <a:t>Recipe and Multi-timer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4031-ED91-4A17-BA4E-80958D278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483" y="3153758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</a:rPr>
              <a:t>By Natasja Hopkin, 18121344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6E613E9-8F47-46B1-85F6-DFB891A12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02761"/>
      </p:ext>
    </p:extLst>
  </p:cSld>
  <p:clrMapOvr>
    <a:masterClrMapping/>
  </p:clrMapOvr>
  <p:transition spd="med" advTm="1001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5AFA8-0576-4530-BE82-4F912C7B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Other user’s page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6A82C2-38D9-4595-8D5A-AB444A3AB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240" y="1825625"/>
            <a:ext cx="10137559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F62E2-21ED-421B-98BA-368FFF933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506" y="318920"/>
            <a:ext cx="5865891" cy="54123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BDABE4-F3D8-45AB-B689-F7B607295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77377"/>
      </p:ext>
    </p:extLst>
  </p:cSld>
  <p:clrMapOvr>
    <a:masterClrMapping/>
  </p:clrMapOvr>
  <p:transition spd="med" advTm="1194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AC5782D3-6CED-43A7-BE35-09C48F809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6721F593-ECD2-4B5B-AAE4-0866A4CDC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7">
            <a:extLst>
              <a:ext uri="{FF2B5EF4-FFF2-40B4-BE49-F238E27FC236}">
                <a16:creationId xmlns:a16="http://schemas.microsoft.com/office/drawing/2014/main" id="{71DEE99F-D18C-4025-BA3F-CEBF5258E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8">
            <a:extLst>
              <a:ext uri="{FF2B5EF4-FFF2-40B4-BE49-F238E27FC236}">
                <a16:creationId xmlns:a16="http://schemas.microsoft.com/office/drawing/2014/main" id="{976FA5D9-3A7C-4FA7-9BA8-1905D703F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FA874-494C-414A-8264-E565F620A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421" y="4077748"/>
            <a:ext cx="3220127" cy="1715106"/>
          </a:xfrm>
        </p:spPr>
        <p:txBody>
          <a:bodyPr anchor="b"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Storyboard -User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1F4E-A451-4817-A1F4-9FA7E99DAF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23" r="-2" b="4"/>
          <a:stretch/>
        </p:blipFill>
        <p:spPr>
          <a:xfrm>
            <a:off x="-30299" y="120580"/>
            <a:ext cx="7564956" cy="6595821"/>
          </a:xfrm>
          <a:prstGeom prst="rect">
            <a:avLst/>
          </a:prstGeom>
        </p:spPr>
      </p:pic>
      <p:sp>
        <p:nvSpPr>
          <p:cNvPr id="56" name="Rectangle 8">
            <a:extLst>
              <a:ext uri="{FF2B5EF4-FFF2-40B4-BE49-F238E27FC236}">
                <a16:creationId xmlns:a16="http://schemas.microsoft.com/office/drawing/2014/main" id="{4652D57C-331F-43B8-9C07-69FBA9C0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16E624-027F-42D3-9531-4703E9C4A7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37070"/>
      </p:ext>
    </p:extLst>
  </p:cSld>
  <p:clrMapOvr>
    <a:masterClrMapping/>
  </p:clrMapOvr>
  <p:transition spd="med" advTm="2255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31691-808F-4658-AF29-C2F4B7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Data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74D77B-EF68-482A-969D-A96CAD05A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09068"/>
      </p:ext>
    </p:extLst>
  </p:cSld>
  <p:clrMapOvr>
    <a:masterClrMapping/>
  </p:clrMapOvr>
  <p:transition spd="med" advTm="435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3FCA4-C5BD-4BC9-94FE-F4F90EE5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GB" sz="4000" dirty="0"/>
              <a:t>Proposed use of Data persistence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14:cNvPr>
              <p14:cNvContentPartPr/>
              <p14:nvPr/>
            </p14:nvContentPartPr>
            <p14:xfrm>
              <a:off x="12245393" y="153634"/>
              <a:ext cx="30600" cy="2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36753" y="144634"/>
                <a:ext cx="48240" cy="39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6A9268A-485A-49BE-B801-77ED1EC04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27399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FCCEC7-C14C-4D4F-897D-F51812AAC3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35357"/>
      </p:ext>
    </p:extLst>
  </p:cSld>
  <p:clrMapOvr>
    <a:masterClrMapping/>
  </p:clrMapOvr>
  <p:transition spd="med" advTm="94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7566B3-5241-4373-AFD5-C0596578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Entity Relationship model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604DCC8-7421-4414-88BE-964C576FB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" r="1088" b="1"/>
          <a:stretch/>
        </p:blipFill>
        <p:spPr>
          <a:xfrm>
            <a:off x="58481" y="1120045"/>
            <a:ext cx="7025607" cy="42326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A20580-0887-4230-A72C-71B759A8C7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52947"/>
      </p:ext>
    </p:extLst>
  </p:cSld>
  <p:clrMapOvr>
    <a:masterClrMapping/>
  </p:clrMapOvr>
  <p:transition spd="med" advTm="211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25EED-3A80-476D-BBB3-79B4B62E6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3700" dirty="0">
                <a:effectLst/>
                <a:latin typeface="Arial" panose="020B0604020202020204" pitchFamily="34" charset="0"/>
              </a:rPr>
              <a:t>Exploration of possible forms of persistence in the mobile domain</a:t>
            </a:r>
            <a:endParaRPr lang="en-GB" sz="37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5C109-5A20-4D54-9811-3C59517F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pPr marL="742950" lvl="1" indent="-285750"/>
            <a:r>
              <a:rPr lang="en-GB" sz="2200" dirty="0"/>
              <a:t>Chosen method: Local Database with key-pair values using Room and SQLite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C6B2BA-6A87-4C82-A1B8-D1CA27CA8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7235"/>
      </p:ext>
    </p:extLst>
  </p:cSld>
  <p:clrMapOvr>
    <a:masterClrMapping/>
  </p:clrMapOvr>
  <p:transition spd="med" advTm="168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31691-808F-4658-AF29-C2F4B7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APIs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04FF0C-234C-4880-B2E0-F67CF1F6B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3137"/>
      </p:ext>
    </p:extLst>
  </p:cSld>
  <p:clrMapOvr>
    <a:masterClrMapping/>
  </p:clrMapOvr>
  <p:transition spd="med" advTm="49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3FCA4-C5BD-4BC9-94FE-F4F90EE5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/>
          </a:bodyPr>
          <a:lstStyle/>
          <a:p>
            <a:r>
              <a:rPr lang="en-GB" sz="4000" dirty="0"/>
              <a:t>Proposed use of additional Frameworks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14:cNvPr>
              <p14:cNvContentPartPr/>
              <p14:nvPr/>
            </p14:nvContentPartPr>
            <p14:xfrm>
              <a:off x="12245393" y="153634"/>
              <a:ext cx="30600" cy="2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36753" y="144634"/>
                <a:ext cx="48240" cy="396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90796A-4E31-46E2-8F6A-B0293701C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4518" cy="4351338"/>
          </a:xfrm>
        </p:spPr>
        <p:txBody>
          <a:bodyPr/>
          <a:lstStyle/>
          <a:p>
            <a:r>
              <a:rPr lang="en-GB" dirty="0"/>
              <a:t>Both APIs include </a:t>
            </a:r>
            <a:r>
              <a:rPr lang="en-GB" sz="2800" dirty="0"/>
              <a:t>Natural Language Processing (NLP)</a:t>
            </a:r>
          </a:p>
          <a:p>
            <a:r>
              <a:rPr lang="en-GB" dirty="0"/>
              <a:t>This</a:t>
            </a:r>
            <a:r>
              <a:rPr lang="en-GB" sz="2800" dirty="0"/>
              <a:t> detect things such as a recipe with </a:t>
            </a:r>
            <a:r>
              <a:rPr lang="en-GB" sz="2800" b="1" dirty="0"/>
              <a:t>pecans</a:t>
            </a:r>
            <a:r>
              <a:rPr lang="en-GB" sz="2800" dirty="0"/>
              <a:t> needing to be marked as including </a:t>
            </a:r>
            <a:r>
              <a:rPr lang="en-GB" sz="2800" b="1" dirty="0"/>
              <a:t>nuts</a:t>
            </a:r>
            <a:endParaRPr lang="en-GB" b="1" dirty="0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D6A9268A-485A-49BE-B801-77ED1EC049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5884709"/>
              </p:ext>
            </p:extLst>
          </p:nvPr>
        </p:nvGraphicFramePr>
        <p:xfrm>
          <a:off x="5086904" y="1615734"/>
          <a:ext cx="6649376" cy="4935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D80EEB-F95F-41A3-9E76-15942303F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08053"/>
      </p:ext>
    </p:extLst>
  </p:cSld>
  <p:clrMapOvr>
    <a:masterClrMapping/>
  </p:clrMapOvr>
  <p:transition spd="med" advTm="3144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D2F17-1A22-45CA-959F-FF68C469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2920"/>
            <a:ext cx="10509504" cy="1975104"/>
          </a:xfrm>
        </p:spPr>
        <p:txBody>
          <a:bodyPr anchor="b">
            <a:normAutofit/>
          </a:bodyPr>
          <a:lstStyle/>
          <a:p>
            <a:r>
              <a:rPr lang="en-GB" sz="5400">
                <a:effectLst/>
              </a:rPr>
              <a:t>Perceived Challenges</a:t>
            </a:r>
            <a:endParaRPr lang="en-GB" sz="5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289407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461C2-5077-47EF-BA38-608756D58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28416"/>
            <a:ext cx="10509504" cy="2715768"/>
          </a:xfrm>
        </p:spPr>
        <p:txBody>
          <a:bodyPr>
            <a:normAutofit/>
          </a:bodyPr>
          <a:lstStyle/>
          <a:p>
            <a:r>
              <a:rPr lang="en-GB" sz="2200" dirty="0"/>
              <a:t>Timers are difficult</a:t>
            </a:r>
          </a:p>
          <a:p>
            <a:pPr lvl="1"/>
            <a:r>
              <a:rPr lang="en-GB" sz="2200" dirty="0"/>
              <a:t>they shouldn’t stop if the app is exited </a:t>
            </a:r>
          </a:p>
          <a:p>
            <a:pPr lvl="2"/>
            <a:r>
              <a:rPr lang="en-GB" sz="2200" dirty="0"/>
              <a:t>This can be done through services </a:t>
            </a:r>
          </a:p>
          <a:p>
            <a:endParaRPr lang="en-GB" sz="22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C7DF85-9194-44D7-99BF-D9C567B37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16496"/>
      </p:ext>
    </p:extLst>
  </p:cSld>
  <p:clrMapOvr>
    <a:masterClrMapping/>
  </p:clrMapOvr>
  <p:transition spd="med" advTm="1294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5FE3BA-B023-4FC8-BDDF-09EAA41A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</a:rPr>
              <a:t>Additional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26E48-22FC-4B8F-9FF8-5C5D3540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Could further the social media aspect – add comments, tags and like counters to recipes</a:t>
            </a:r>
          </a:p>
          <a:p>
            <a:r>
              <a:rPr lang="en-GB" dirty="0">
                <a:solidFill>
                  <a:schemeClr val="bg1"/>
                </a:solidFill>
              </a:rPr>
              <a:t>Users have secure (encrypted) login/passwords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A4E46F-927C-40EC-8B86-DA6B6AF166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5459"/>
      </p:ext>
    </p:extLst>
  </p:cSld>
  <p:clrMapOvr>
    <a:masterClrMapping/>
  </p:clrMapOvr>
  <p:transition spd="med" advTm="3012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9" name="Freeform: Shape 7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D7EDE-B1C2-4DC3-953C-A352D018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GB" sz="2800"/>
              <a:t>Problem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6" name="Rectangle 8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56E8654F-AF0B-470C-AA76-C6A88AFA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In a search for “recipe and timer”, results are all separate recipe/meal planner or timer apps</a:t>
            </a:r>
          </a:p>
          <a:p>
            <a:endParaRPr lang="en-US" sz="1700"/>
          </a:p>
        </p:txBody>
      </p:sp>
      <p:pic>
        <p:nvPicPr>
          <p:cNvPr id="22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91E3CD-69FF-484F-B00E-403C2A36E6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6382" r="2003" b="2660"/>
          <a:stretch/>
        </p:blipFill>
        <p:spPr>
          <a:xfrm rot="21600000">
            <a:off x="6823979" y="841248"/>
            <a:ext cx="3076418" cy="52760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AA0C16-3D8B-4809-8C26-DC72310C6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25288"/>
      </p:ext>
    </p:extLst>
  </p:cSld>
  <p:clrMapOvr>
    <a:masterClrMapping/>
  </p:clrMapOvr>
  <p:transition spd="med" advTm="1336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Vegetables on display at a market">
            <a:extLst>
              <a:ext uri="{FF2B5EF4-FFF2-40B4-BE49-F238E27FC236}">
                <a16:creationId xmlns:a16="http://schemas.microsoft.com/office/drawing/2014/main" id="{2D8D84CB-2DB8-41F4-B849-BA3D99DD65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3234" r="14249" b="-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8A98D7-87B0-4A02-96FF-BB3A5FD1B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8272" y="3992591"/>
            <a:ext cx="4800261" cy="1644592"/>
          </a:xfrm>
        </p:spPr>
        <p:txBody>
          <a:bodyPr anchor="t">
            <a:normAutofit/>
          </a:bodyPr>
          <a:lstStyle/>
          <a:p>
            <a:pPr algn="l"/>
            <a:r>
              <a:rPr lang="en-GB" sz="4400" dirty="0">
                <a:solidFill>
                  <a:srgbClr val="000000"/>
                </a:solidFill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84031-ED91-4A17-BA4E-80958D278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8272" y="3153758"/>
            <a:ext cx="4711745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</a:rPr>
              <a:t>This has been: </a:t>
            </a:r>
            <a:r>
              <a:rPr lang="en-GB" sz="1800" i="1" dirty="0" err="1">
                <a:solidFill>
                  <a:srgbClr val="000000"/>
                </a:solidFill>
              </a:rPr>
              <a:t>CookingTime</a:t>
            </a:r>
            <a:r>
              <a:rPr lang="en-GB" sz="1800" dirty="0">
                <a:solidFill>
                  <a:srgbClr val="000000"/>
                </a:solidFill>
              </a:rPr>
              <a:t>, an integrated recipe book and multi-timer application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E8659A3-513B-4D13-8CDC-F2577FA586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17920"/>
      </p:ext>
    </p:extLst>
  </p:cSld>
  <p:clrMapOvr>
    <a:masterClrMapping/>
  </p:clrMapOvr>
  <p:transition spd="med" advTm="929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3FCA4-C5BD-4BC9-94FE-F4F90EE5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>
            <a:normAutofit fontScale="90000"/>
          </a:bodyPr>
          <a:lstStyle/>
          <a:p>
            <a:r>
              <a:rPr lang="en-GB" sz="4000" dirty="0"/>
              <a:t>App Solution: </a:t>
            </a:r>
            <a:r>
              <a:rPr lang="en-GB" sz="4000" i="1" dirty="0" err="1"/>
              <a:t>CookingTime</a:t>
            </a:r>
            <a:r>
              <a:rPr lang="en-GB" sz="4000" dirty="0"/>
              <a:t> </a:t>
            </a:r>
            <a:r>
              <a:rPr lang="en-GB" sz="2700" dirty="0"/>
              <a:t>(working title)</a:t>
            </a:r>
            <a:br>
              <a:rPr lang="en-GB" sz="2700" dirty="0"/>
            </a:br>
            <a:r>
              <a:rPr lang="en-GB" sz="3100" dirty="0"/>
              <a:t>A single app where users can:</a:t>
            </a:r>
            <a:endParaRPr lang="en-GB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F0FF64-DFD5-4A94-AC2B-271443281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460500"/>
              </p:ext>
            </p:extLst>
          </p:nvPr>
        </p:nvGraphicFramePr>
        <p:xfrm>
          <a:off x="1115568" y="1673352"/>
          <a:ext cx="10232136" cy="433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14:cNvPr>
              <p14:cNvContentPartPr/>
              <p14:nvPr/>
            </p14:nvContentPartPr>
            <p14:xfrm>
              <a:off x="12245393" y="153634"/>
              <a:ext cx="30600" cy="21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8E9CF4-42D9-4EEF-B8E1-B124621B08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36753" y="144634"/>
                <a:ext cx="48240" cy="396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072366-2B09-484D-8E20-13440034DB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66099"/>
      </p:ext>
    </p:extLst>
  </p:cSld>
  <p:clrMapOvr>
    <a:masterClrMapping/>
  </p:clrMapOvr>
  <p:transition spd="med" advTm="308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31691-808F-4658-AF29-C2F4B7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Internal Design - UML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F7F17D-6499-4D5E-B6F5-4FFCB45E6B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58809"/>
      </p:ext>
    </p:extLst>
  </p:cSld>
  <p:clrMapOvr>
    <a:masterClrMapping/>
  </p:clrMapOvr>
  <p:transition spd="med" advTm="630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71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7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6" name="Rectangle 7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7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7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Rectangle 7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AD51-0DED-499F-8A23-FE56A840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33" name="Content Placeholder 33">
            <a:extLst>
              <a:ext uri="{FF2B5EF4-FFF2-40B4-BE49-F238E27FC236}">
                <a16:creationId xmlns:a16="http://schemas.microsoft.com/office/drawing/2014/main" id="{29109504-B4A9-4D21-B7B3-E43D853CB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/>
              <a:t>(Default) User</a:t>
            </a:r>
          </a:p>
          <a:p>
            <a:r>
              <a:rPr lang="en-US" sz="1800"/>
              <a:t>Monitored/Child account (Created under default user)</a:t>
            </a:r>
          </a:p>
          <a:p>
            <a:pPr lvl="1"/>
            <a:r>
              <a:rPr lang="en-US" sz="1800"/>
              <a:t>Can only access recipes authorized by guardian user account</a:t>
            </a:r>
          </a:p>
          <a:p>
            <a:r>
              <a:rPr lang="en-US" sz="1800"/>
              <a:t>Verified Moderator</a:t>
            </a:r>
          </a:p>
          <a:p>
            <a:pPr lvl="1"/>
            <a:r>
              <a:rPr lang="en-US" sz="1800"/>
              <a:t>Can “verify” recipes, endorsing them</a:t>
            </a:r>
          </a:p>
          <a:p>
            <a:endParaRPr lang="en-US" sz="1800"/>
          </a:p>
        </p:txBody>
      </p:sp>
      <p:sp>
        <p:nvSpPr>
          <p:cNvPr id="90" name="Rectangle 80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E001486F-37A7-46D0-A585-5E0E8168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" r="5" b="6252"/>
          <a:stretch/>
        </p:blipFill>
        <p:spPr>
          <a:xfrm>
            <a:off x="6930493" y="1412160"/>
            <a:ext cx="4223252" cy="409396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AFBCBD-5CC0-413A-BBFF-EB77E709F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70510"/>
      </p:ext>
    </p:extLst>
  </p:cSld>
  <p:clrMapOvr>
    <a:masterClrMapping/>
  </p:clrMapOvr>
  <p:transition spd="med" advTm="5903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6AD51-0DED-499F-8A23-FE56A840A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effectLst/>
              </a:rPr>
              <a:t>Class Diagram</a:t>
            </a:r>
            <a:endParaRPr lang="en-US" sz="37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1F4436F-6C58-4713-AB91-2D1B819593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6" r="-366"/>
          <a:stretch/>
        </p:blipFill>
        <p:spPr>
          <a:xfrm>
            <a:off x="302085" y="823047"/>
            <a:ext cx="8093031" cy="4982629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646DAF-47B2-466D-BBAE-22A0F08EDC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00965"/>
      </p:ext>
    </p:extLst>
  </p:cSld>
  <p:clrMapOvr>
    <a:masterClrMapping/>
  </p:clrMapOvr>
  <p:transition spd="med" advTm="192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31691-808F-4658-AF29-C2F4B703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External Design - Wireframes</a:t>
            </a: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CEFF95-01F5-4409-B7EC-4F752D81A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72604"/>
      </p:ext>
    </p:extLst>
  </p:cSld>
  <p:clrMapOvr>
    <a:masterClrMapping/>
  </p:clrMapOvr>
  <p:transition spd="med" advTm="639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FF051-0176-43C0-BBB1-F86D2448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User Home Page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364AFD-3C51-42C3-8DCA-E6318713C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197" r="3" b="1741"/>
          <a:stretch/>
        </p:blipFill>
        <p:spPr>
          <a:xfrm>
            <a:off x="186431" y="1120046"/>
            <a:ext cx="6708247" cy="41773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DA54FC-A4FA-4365-A698-427FC4D9A1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09098"/>
      </p:ext>
    </p:extLst>
  </p:cSld>
  <p:clrMapOvr>
    <a:masterClrMapping/>
  </p:clrMapOvr>
  <p:transition spd="med" advTm="2246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245A10-7F37-4569-80D2-2F692931E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9267F70F-11C6-4597-9381-D0D80FC18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6152" y="2355786"/>
            <a:ext cx="498574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23EDF-7D9F-42CC-804C-8AD8ADC34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12" y="2723322"/>
            <a:ext cx="3510355" cy="2236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Searching for a recipe, Selecting a recipe, Starting a timer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C20A93E-E407-4683-A405-147DE2613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09782" y="1654168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9E8E3DD9-D235-48D9-A0EC-D6817EC8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311136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EA83A145-578D-4A0B-94A7-AEAB2027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544520" y="1126737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3961BA-D826-40B5-8907-7D319254C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1" t="-6283" r="4" b="-628"/>
          <a:stretch/>
        </p:blipFill>
        <p:spPr>
          <a:xfrm>
            <a:off x="479395" y="310245"/>
            <a:ext cx="6415956" cy="57963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30019B-2BB5-4695-8F73-5571F8DA8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5930"/>
      </p:ext>
    </p:extLst>
  </p:cSld>
  <p:clrMapOvr>
    <a:masterClrMapping/>
  </p:clrMapOvr>
  <p:transition spd="med" advTm="3135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7B230B"/>
      </a:dk1>
      <a:lt1>
        <a:sysClr val="window" lastClr="FFFFFF"/>
      </a:lt1>
      <a:dk2>
        <a:srgbClr val="9F4210"/>
      </a:dk2>
      <a:lt2>
        <a:srgbClr val="E5C243"/>
      </a:lt2>
      <a:accent1>
        <a:srgbClr val="B03200"/>
      </a:accent1>
      <a:accent2>
        <a:srgbClr val="D55816"/>
      </a:accent2>
      <a:accent3>
        <a:srgbClr val="E19825"/>
      </a:accent3>
      <a:accent4>
        <a:srgbClr val="D53E13"/>
      </a:accent4>
      <a:accent5>
        <a:srgbClr val="EFDA8E"/>
      </a:accent5>
      <a:accent6>
        <a:srgbClr val="D55816"/>
      </a:accent6>
      <a:hlink>
        <a:srgbClr val="EE6D49"/>
      </a:hlink>
      <a:folHlink>
        <a:srgbClr val="B26B0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2856</TotalTime>
  <Words>696</Words>
  <Application>Microsoft Office PowerPoint</Application>
  <PresentationFormat>Widescreen</PresentationFormat>
  <Paragraphs>86</Paragraphs>
  <Slides>20</Slides>
  <Notes>11</Notes>
  <HiddenSlides>0</HiddenSlides>
  <MMClips>20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Office Theme</vt:lpstr>
      <vt:lpstr>CookingTime: Recipe and Multi-timer App</vt:lpstr>
      <vt:lpstr>Problem</vt:lpstr>
      <vt:lpstr>App Solution: CookingTime (working title) A single app where users can:</vt:lpstr>
      <vt:lpstr>Internal Design - UML</vt:lpstr>
      <vt:lpstr>Use Case Diagram</vt:lpstr>
      <vt:lpstr>Class Diagram</vt:lpstr>
      <vt:lpstr>External Design - Wireframes</vt:lpstr>
      <vt:lpstr>User Home Page</vt:lpstr>
      <vt:lpstr>Searching for a recipe, Selecting a recipe, Starting a timer</vt:lpstr>
      <vt:lpstr>Other user’s page</vt:lpstr>
      <vt:lpstr>Storyboard -User Paths</vt:lpstr>
      <vt:lpstr>Data</vt:lpstr>
      <vt:lpstr>Proposed use of Data persistence</vt:lpstr>
      <vt:lpstr>Entity Relationship model</vt:lpstr>
      <vt:lpstr>Exploration of possible forms of persistence in the mobile domain</vt:lpstr>
      <vt:lpstr>APIs</vt:lpstr>
      <vt:lpstr>Proposed use of additional Frameworks</vt:lpstr>
      <vt:lpstr>Perceived Challenges</vt:lpstr>
      <vt:lpstr>Additional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and Timer App</dc:title>
  <dc:creator>Natasja Hopkin</dc:creator>
  <cp:lastModifiedBy>Natasja Hopkin</cp:lastModifiedBy>
  <cp:revision>2</cp:revision>
  <dcterms:created xsi:type="dcterms:W3CDTF">2021-02-05T09:01:47Z</dcterms:created>
  <dcterms:modified xsi:type="dcterms:W3CDTF">2021-03-14T17:30:31Z</dcterms:modified>
</cp:coreProperties>
</file>